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10058400" cx="18288000"/>
  <p:notesSz cx="6858000" cy="9144000"/>
  <p:embeddedFontLst>
    <p:embeddedFont>
      <p:font typeface="Rubik Medium"/>
      <p:regular r:id="rId17"/>
      <p:bold r:id="rId18"/>
      <p:italic r:id="rId19"/>
      <p:boldItalic r:id="rId20"/>
    </p:embeddedFont>
    <p:embeddedFont>
      <p:font typeface="Space Mono"/>
      <p:regular r:id="rId21"/>
      <p:bold r:id="rId22"/>
      <p:italic r:id="rId23"/>
      <p:boldItalic r:id="rId24"/>
    </p:embeddedFont>
    <p:embeddedFont>
      <p:font typeface="Roboto"/>
      <p:regular r:id="rId25"/>
      <p:bold r:id="rId26"/>
      <p:italic r:id="rId27"/>
      <p:boldItalic r:id="rId28"/>
    </p:embeddedFont>
    <p:embeddedFont>
      <p:font typeface="Rubik Light"/>
      <p:regular r:id="rId29"/>
      <p:bold r:id="rId30"/>
      <p:italic r:id="rId31"/>
      <p:boldItalic r:id="rId32"/>
    </p:embeddedFont>
    <p:embeddedFont>
      <p:font typeface="Inter"/>
      <p:regular r:id="rId33"/>
      <p:bold r:id="rId34"/>
    </p:embeddedFont>
    <p:embeddedFont>
      <p:font typeface="Space Grotesk Medium"/>
      <p:regular r:id="rId35"/>
      <p:bold r:id="rId36"/>
    </p:embeddedFont>
    <p:embeddedFont>
      <p:font typeface="Rubik SemiBold"/>
      <p:regular r:id="rId37"/>
      <p:bold r:id="rId38"/>
      <p:italic r:id="rId39"/>
      <p:boldItalic r:id="rId40"/>
    </p:embeddedFont>
    <p:embeddedFont>
      <p:font typeface="Rubik"/>
      <p:regular r:id="rId41"/>
      <p:bold r:id="rId42"/>
      <p:italic r:id="rId43"/>
      <p:boldItalic r:id="rId44"/>
    </p:embeddedFont>
    <p:embeddedFont>
      <p:font typeface="Roboto Mono"/>
      <p:regular r:id="rId45"/>
      <p:bold r:id="rId46"/>
      <p:italic r:id="rId47"/>
      <p:boldItalic r:id="rId48"/>
    </p:embeddedFont>
    <p:embeddedFont>
      <p:font typeface="Inter Medium"/>
      <p:regular r:id="rId49"/>
      <p:bold r:id="rId50"/>
    </p:embeddedFont>
    <p:embeddedFont>
      <p:font typeface="Space Grotesk"/>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ubikSemiBold-boldItalic.fntdata"/><Relationship Id="rId42" Type="http://schemas.openxmlformats.org/officeDocument/2006/relationships/font" Target="fonts/Rubik-bold.fntdata"/><Relationship Id="rId41" Type="http://schemas.openxmlformats.org/officeDocument/2006/relationships/font" Target="fonts/Rubik-regular.fntdata"/><Relationship Id="rId44" Type="http://schemas.openxmlformats.org/officeDocument/2006/relationships/font" Target="fonts/Rubik-boldItalic.fntdata"/><Relationship Id="rId43" Type="http://schemas.openxmlformats.org/officeDocument/2006/relationships/font" Target="fonts/Rubik-italic.fntdata"/><Relationship Id="rId46" Type="http://schemas.openxmlformats.org/officeDocument/2006/relationships/font" Target="fonts/RobotoMono-bold.fntdata"/><Relationship Id="rId45"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ono-boldItalic.fntdata"/><Relationship Id="rId47" Type="http://schemas.openxmlformats.org/officeDocument/2006/relationships/font" Target="fonts/RobotoMono-italic.fntdata"/><Relationship Id="rId49" Type="http://schemas.openxmlformats.org/officeDocument/2006/relationships/font" Target="fonts/Inter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ubikLight-italic.fntdata"/><Relationship Id="rId30" Type="http://schemas.openxmlformats.org/officeDocument/2006/relationships/font" Target="fonts/RubikLight-bold.fntdata"/><Relationship Id="rId33" Type="http://schemas.openxmlformats.org/officeDocument/2006/relationships/font" Target="fonts/Inter-regular.fntdata"/><Relationship Id="rId32" Type="http://schemas.openxmlformats.org/officeDocument/2006/relationships/font" Target="fonts/RubikLight-boldItalic.fntdata"/><Relationship Id="rId35" Type="http://schemas.openxmlformats.org/officeDocument/2006/relationships/font" Target="fonts/SpaceGroteskMedium-regular.fntdata"/><Relationship Id="rId34" Type="http://schemas.openxmlformats.org/officeDocument/2006/relationships/font" Target="fonts/Inter-bold.fntdata"/><Relationship Id="rId37" Type="http://schemas.openxmlformats.org/officeDocument/2006/relationships/font" Target="fonts/RubikSemiBold-regular.fntdata"/><Relationship Id="rId36" Type="http://schemas.openxmlformats.org/officeDocument/2006/relationships/font" Target="fonts/SpaceGroteskMedium-bold.fntdata"/><Relationship Id="rId39" Type="http://schemas.openxmlformats.org/officeDocument/2006/relationships/font" Target="fonts/RubikSemiBold-italic.fntdata"/><Relationship Id="rId38" Type="http://schemas.openxmlformats.org/officeDocument/2006/relationships/font" Target="fonts/RubikSemiBold-bold.fntdata"/><Relationship Id="rId20" Type="http://schemas.openxmlformats.org/officeDocument/2006/relationships/font" Target="fonts/RubikMedium-boldItalic.fntdata"/><Relationship Id="rId22" Type="http://schemas.openxmlformats.org/officeDocument/2006/relationships/font" Target="fonts/SpaceMono-bold.fntdata"/><Relationship Id="rId21" Type="http://schemas.openxmlformats.org/officeDocument/2006/relationships/font" Target="fonts/SpaceMono-regular.fntdata"/><Relationship Id="rId24" Type="http://schemas.openxmlformats.org/officeDocument/2006/relationships/font" Target="fonts/SpaceMono-boldItalic.fntdata"/><Relationship Id="rId23" Type="http://schemas.openxmlformats.org/officeDocument/2006/relationships/font" Target="fonts/SpaceMono-italic.fntdata"/><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29" Type="http://schemas.openxmlformats.org/officeDocument/2006/relationships/font" Target="fonts/RubikLight-regular.fntdata"/><Relationship Id="rId51" Type="http://schemas.openxmlformats.org/officeDocument/2006/relationships/font" Target="fonts/SpaceGrotesk-regular.fntdata"/><Relationship Id="rId50" Type="http://schemas.openxmlformats.org/officeDocument/2006/relationships/font" Target="fonts/InterMedium-bold.fntdata"/><Relationship Id="rId52" Type="http://schemas.openxmlformats.org/officeDocument/2006/relationships/font" Target="fonts/SpaceGrotesk-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ubikMedium-regular.fntdata"/><Relationship Id="rId16" Type="http://schemas.openxmlformats.org/officeDocument/2006/relationships/slide" Target="slides/slide12.xml"/><Relationship Id="rId19" Type="http://schemas.openxmlformats.org/officeDocument/2006/relationships/font" Target="fonts/RubikMedium-italic.fntdata"/><Relationship Id="rId18" Type="http://schemas.openxmlformats.org/officeDocument/2006/relationships/font" Target="fonts/Rubik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752ecbaef_0_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752ecba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2844df419_0_294: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2844df41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4752ecbaef_0_6: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4752ecba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4752ecbaef_0_12: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4752ecbae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42cba2ce_1_158: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242cba2ce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2024c7bab_0_237: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2024c7ba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2024c7bab_0_244: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2024c7ba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2024c7bab_0_251: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2024c7bab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Recommended Duration: </a:t>
            </a:r>
            <a:r>
              <a:rPr lang="en">
                <a:latin typeface="Inter"/>
                <a:ea typeface="Inter"/>
                <a:cs typeface="Inter"/>
                <a:sym typeface="Inter"/>
              </a:rPr>
              <a:t>2</a:t>
            </a:r>
            <a:r>
              <a:rPr lang="en">
                <a:latin typeface="Inter"/>
                <a:ea typeface="Inter"/>
                <a:cs typeface="Inter"/>
                <a:sym typeface="Inter"/>
              </a:rPr>
              <a:t>5 minutes per worksheet</a:t>
            </a:r>
            <a:endParaRPr>
              <a:latin typeface="Inter"/>
              <a:ea typeface="Inter"/>
              <a:cs typeface="Inter"/>
              <a:sym typeface="Inter"/>
            </a:endParaRPr>
          </a:p>
          <a:p>
            <a:pPr indent="0" lvl="0" marL="0" rtl="0" algn="l">
              <a:spcBef>
                <a:spcPts val="0"/>
              </a:spcBef>
              <a:spcAft>
                <a:spcPts val="0"/>
              </a:spcAft>
              <a:buNone/>
            </a:pPr>
            <a:r>
              <a:rPr b="1" lang="en">
                <a:solidFill>
                  <a:schemeClr val="dk1"/>
                </a:solidFill>
                <a:latin typeface="Inter"/>
                <a:ea typeface="Inter"/>
                <a:cs typeface="Inter"/>
                <a:sym typeface="Inter"/>
              </a:rPr>
              <a:t>💎  Pro-tip: </a:t>
            </a:r>
            <a:br>
              <a:rPr b="1" lang="en">
                <a:solidFill>
                  <a:schemeClr val="dk1"/>
                </a:solidFill>
                <a:latin typeface="Inter"/>
                <a:ea typeface="Inter"/>
                <a:cs typeface="Inter"/>
                <a:sym typeface="Inter"/>
              </a:rPr>
            </a:br>
            <a:r>
              <a:rPr lang="en">
                <a:solidFill>
                  <a:schemeClr val="dk1"/>
                </a:solidFill>
                <a:latin typeface="Inter"/>
                <a:ea typeface="Inter"/>
                <a:cs typeface="Inter"/>
                <a:sym typeface="Inter"/>
              </a:rPr>
              <a:t>The results of the OFTEn Distribution should be interpreted in the context of your dataset. For e.g.</a:t>
            </a:r>
            <a:endParaRPr>
              <a:solidFill>
                <a:schemeClr val="dk1"/>
              </a:solidFill>
              <a:latin typeface="Inter"/>
              <a:ea typeface="Inter"/>
              <a:cs typeface="Inter"/>
              <a:sym typeface="Inter"/>
            </a:endParaRPr>
          </a:p>
          <a:p>
            <a:pPr indent="-298450" lvl="0" marL="457200" rtl="0" algn="l">
              <a:spcBef>
                <a:spcPts val="0"/>
              </a:spcBef>
              <a:spcAft>
                <a:spcPts val="0"/>
              </a:spcAft>
              <a:buSzPts val="1100"/>
              <a:buFont typeface="Inter"/>
              <a:buChar char="●"/>
            </a:pPr>
            <a:r>
              <a:rPr lang="en">
                <a:latin typeface="Inter"/>
                <a:ea typeface="Inter"/>
                <a:cs typeface="Inter"/>
                <a:sym typeface="Inter"/>
              </a:rPr>
              <a:t>A new and unpublished dataset might have a Data Card that is heavier for O, F, and T</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lang="en">
                <a:latin typeface="Inter"/>
                <a:ea typeface="Inter"/>
                <a:cs typeface="Inter"/>
                <a:sym typeface="Inter"/>
              </a:rPr>
              <a:t>A dataset with extreme examples could have a considerable amount of detail on “n”</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lang="en">
                <a:latin typeface="Inter"/>
                <a:ea typeface="Inter"/>
                <a:cs typeface="Inter"/>
                <a:sym typeface="Inter"/>
              </a:rPr>
              <a:t>If this dataset is publicly available with a history of use, the Data Card might emphasize F and E</a:t>
            </a:r>
            <a:endParaRPr>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a:p>
            <a:pPr indent="0" lvl="0" marL="0" rtl="0" algn="l">
              <a:spcBef>
                <a:spcPts val="0"/>
              </a:spcBef>
              <a:spcAft>
                <a:spcPts val="0"/>
              </a:spcAft>
              <a:buNone/>
            </a:pPr>
            <a:br>
              <a:rPr b="1" lang="en">
                <a:latin typeface="Inter"/>
                <a:ea typeface="Inter"/>
                <a:cs typeface="Inter"/>
                <a:sym typeface="Inter"/>
              </a:rPr>
            </a:br>
            <a:r>
              <a:rPr b="1" lang="en">
                <a:latin typeface="Inter"/>
                <a:ea typeface="Inter"/>
                <a:cs typeface="Inter"/>
                <a:sym typeface="Inter"/>
              </a:rPr>
              <a:t>🐙  Considerations For Discussion:</a:t>
            </a:r>
            <a:endParaRPr b="1">
              <a:latin typeface="Inter"/>
              <a:ea typeface="Inter"/>
              <a:cs typeface="Inter"/>
              <a:sym typeface="Inter"/>
            </a:endParaRPr>
          </a:p>
          <a:p>
            <a:pPr indent="-298450" lvl="0" marL="457200" rtl="0" algn="l">
              <a:spcBef>
                <a:spcPts val="0"/>
              </a:spcBef>
              <a:spcAft>
                <a:spcPts val="0"/>
              </a:spcAft>
              <a:buSzPts val="1100"/>
              <a:buChar char="●"/>
            </a:pPr>
            <a:r>
              <a:rPr lang="en">
                <a:latin typeface="Inter"/>
                <a:ea typeface="Inter"/>
                <a:cs typeface="Inter"/>
                <a:sym typeface="Inter"/>
              </a:rPr>
              <a:t>If a category is sparse, ask if questions cover sufficient ground and solicit enough granularity in information? </a:t>
            </a:r>
            <a:endParaRPr>
              <a:latin typeface="Inter"/>
              <a:ea typeface="Inter"/>
              <a:cs typeface="Inter"/>
              <a:sym typeface="Inter"/>
            </a:endParaRPr>
          </a:p>
          <a:p>
            <a:pPr indent="-298450" lvl="0" marL="457200" rtl="0" algn="l">
              <a:spcBef>
                <a:spcPts val="0"/>
              </a:spcBef>
              <a:spcAft>
                <a:spcPts val="0"/>
              </a:spcAft>
              <a:buSzPts val="1100"/>
              <a:buChar char="●"/>
            </a:pPr>
            <a:r>
              <a:rPr lang="en">
                <a:latin typeface="Inter"/>
                <a:ea typeface="Inter"/>
                <a:cs typeface="Inter"/>
                <a:sym typeface="Inter"/>
              </a:rPr>
              <a:t>If a category is very dense, ask if questions are aligned with the Agent Information Journeys, and are helpful for agents?</a:t>
            </a:r>
            <a:endParaRPr>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Examples of Information:</a:t>
            </a:r>
            <a:endParaRPr b="1">
              <a:latin typeface="Inter"/>
              <a:ea typeface="Inter"/>
              <a:cs typeface="Inter"/>
              <a:sym typeface="Inter"/>
            </a:endParaRPr>
          </a:p>
          <a:p>
            <a:pPr indent="-298450" lvl="0" marL="457200" rtl="0" algn="l">
              <a:spcBef>
                <a:spcPts val="0"/>
              </a:spcBef>
              <a:spcAft>
                <a:spcPts val="0"/>
              </a:spcAft>
              <a:buSzPts val="1100"/>
              <a:buFont typeface="Inter"/>
              <a:buChar char="●"/>
            </a:pPr>
            <a:r>
              <a:rPr lang="en">
                <a:latin typeface="Inter"/>
                <a:ea typeface="Inter"/>
                <a:cs typeface="Inter"/>
                <a:sym typeface="Inter"/>
              </a:rPr>
              <a:t>Publishers, Funding</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lang="en">
                <a:latin typeface="Inter"/>
                <a:ea typeface="Inter"/>
                <a:cs typeface="Inter"/>
                <a:sym typeface="Inter"/>
              </a:rPr>
              <a:t>Licenses </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lang="en">
                <a:latin typeface="Inter"/>
                <a:ea typeface="Inter"/>
                <a:cs typeface="Inter"/>
                <a:sym typeface="Inter"/>
              </a:rPr>
              <a:t>Access, Retention, Wipeout</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lang="en">
                <a:latin typeface="Inter"/>
                <a:ea typeface="Inter"/>
                <a:cs typeface="Inter"/>
                <a:sym typeface="Inter"/>
              </a:rPr>
              <a:t>Motivations, Use</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lang="en">
                <a:latin typeface="Inter"/>
                <a:ea typeface="Inter"/>
                <a:cs typeface="Inter"/>
                <a:sym typeface="Inter"/>
              </a:rPr>
              <a:t>Maintenance and Upkeep</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lang="en">
                <a:latin typeface="Inter"/>
                <a:ea typeface="Inter"/>
                <a:cs typeface="Inter"/>
                <a:sym typeface="Inter"/>
              </a:rPr>
              <a:t>Use with Other Relevant Technologies</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b="1" lang="en" sz="1200">
                <a:solidFill>
                  <a:srgbClr val="DB591E"/>
                </a:solidFill>
                <a:latin typeface="Inter"/>
                <a:ea typeface="Inter"/>
                <a:cs typeface="Inter"/>
                <a:sym typeface="Inter"/>
              </a:rPr>
              <a:t>-- Worksheet Instructions --</a:t>
            </a:r>
            <a:endParaRPr b="1" sz="1200">
              <a:solidFill>
                <a:srgbClr val="DB591E"/>
              </a:solidFill>
              <a:latin typeface="Inter"/>
              <a:ea typeface="Inter"/>
              <a:cs typeface="Inter"/>
              <a:sym typeface="Inter"/>
            </a:endParaRPr>
          </a:p>
          <a:p>
            <a:pPr indent="0" lvl="0" marL="0" rtl="0" algn="l">
              <a:spcBef>
                <a:spcPts val="0"/>
              </a:spcBef>
              <a:spcAft>
                <a:spcPts val="0"/>
              </a:spcAft>
              <a:buNone/>
            </a:pPr>
            <a:r>
              <a:t/>
            </a:r>
            <a:endParaRPr b="1" sz="1200">
              <a:solidFill>
                <a:srgbClr val="DB591E"/>
              </a:solidFill>
              <a:latin typeface="Inter"/>
              <a:ea typeface="Inter"/>
              <a:cs typeface="Inter"/>
              <a:sym typeface="Inter"/>
            </a:endParaRPr>
          </a:p>
          <a:p>
            <a:pPr indent="0" lvl="0" marL="0" rtl="0" algn="l">
              <a:spcBef>
                <a:spcPts val="0"/>
              </a:spcBef>
              <a:spcAft>
                <a:spcPts val="0"/>
              </a:spcAft>
              <a:buNone/>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clearly fall </a:t>
            </a:r>
            <a:r>
              <a:rPr lang="en">
                <a:solidFill>
                  <a:srgbClr val="DB591E"/>
                </a:solidFill>
                <a:latin typeface="Inter"/>
                <a:ea typeface="Inter"/>
                <a:cs typeface="Inter"/>
                <a:sym typeface="Inter"/>
              </a:rPr>
              <a:t>into the “Origins” category.</a:t>
            </a:r>
            <a:endParaRPr>
              <a:solidFill>
                <a:srgbClr val="DB591E"/>
              </a:solidFill>
              <a:latin typeface="Inter"/>
              <a:ea typeface="Inter"/>
              <a:cs typeface="Inter"/>
              <a:sym typeface="Inter"/>
            </a:endParaRPr>
          </a:p>
          <a:p>
            <a:pPr indent="0" lvl="0" marL="0" rtl="0" algn="l">
              <a:spcBef>
                <a:spcPts val="0"/>
              </a:spcBef>
              <a:spcAft>
                <a:spcPts val="0"/>
              </a:spcAft>
              <a:buNone/>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might fall</a:t>
            </a:r>
            <a:r>
              <a:rPr lang="en">
                <a:solidFill>
                  <a:srgbClr val="DB591E"/>
                </a:solidFill>
                <a:latin typeface="Inter"/>
                <a:ea typeface="Inter"/>
                <a:cs typeface="Inter"/>
                <a:sym typeface="Inter"/>
              </a:rPr>
              <a:t> into the “Origins” category.</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Missing &amp; Action Items: </a:t>
            </a:r>
            <a:r>
              <a:rPr lang="en">
                <a:solidFill>
                  <a:srgbClr val="DB591E"/>
                </a:solidFill>
                <a:latin typeface="Inter"/>
                <a:ea typeface="Inter"/>
                <a:cs typeface="Inter"/>
                <a:sym typeface="Inter"/>
              </a:rPr>
              <a:t>Discuss and plan how questions or fields in the Data Card or template can accurately and robustly represent the “Origins” category. Write concrete action items.</a:t>
            </a:r>
            <a:endParaRPr>
              <a:solidFill>
                <a:srgbClr val="DB591E"/>
              </a:solidFill>
              <a:latin typeface="Inter"/>
              <a:ea typeface="Inter"/>
              <a:cs typeface="Inter"/>
              <a:sym typeface="Inter"/>
            </a:endParaRPr>
          </a:p>
          <a:p>
            <a:pPr indent="0" lvl="0" marL="0" rtl="0" algn="l">
              <a:spcBef>
                <a:spcPts val="0"/>
              </a:spcBef>
              <a:spcAft>
                <a:spcPts val="0"/>
              </a:spcAft>
              <a:buNone/>
            </a:pPr>
            <a:r>
              <a:t/>
            </a:r>
            <a:endParaRPr>
              <a:solidFill>
                <a:srgbClr val="DB591E"/>
              </a:solidFill>
              <a:latin typeface="Inter"/>
              <a:ea typeface="Inter"/>
              <a:cs typeface="Inter"/>
              <a:sym typeface="Inter"/>
            </a:endParaRPr>
          </a:p>
          <a:p>
            <a:pPr indent="0" lvl="0" marL="0" rtl="0" algn="l">
              <a:spcBef>
                <a:spcPts val="0"/>
              </a:spcBef>
              <a:spcAft>
                <a:spcPts val="0"/>
              </a:spcAft>
              <a:buNone/>
            </a:pPr>
            <a:r>
              <a:rPr b="1" lang="en">
                <a:solidFill>
                  <a:srgbClr val="DB591E"/>
                </a:solidFill>
                <a:latin typeface="Inter"/>
                <a:ea typeface="Inter"/>
                <a:cs typeface="Inter"/>
                <a:sym typeface="Inter"/>
              </a:rPr>
              <a:t>Total Number of Questions</a:t>
            </a:r>
            <a:r>
              <a:rPr b="1" lang="en">
                <a:solidFill>
                  <a:srgbClr val="DB591E"/>
                </a:solidFill>
                <a:latin typeface="Inter"/>
                <a:ea typeface="Inter"/>
                <a:cs typeface="Inter"/>
                <a:sym typeface="Inter"/>
              </a:rPr>
              <a:t>:</a:t>
            </a:r>
            <a:r>
              <a:rPr lang="en">
                <a:solidFill>
                  <a:srgbClr val="DB591E"/>
                </a:solidFill>
                <a:latin typeface="Inter"/>
                <a:ea typeface="Inter"/>
                <a:cs typeface="Inter"/>
                <a:sym typeface="Inter"/>
              </a:rPr>
              <a:t> </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Count the number of questions that fall in box 1, Definitive Questions that fall into Origins. Use this number to check for skews or imbalances in the Data Card or template.</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Count the number of questions that fall in box 1, Definitive Questions that fall into Origins. Use this number to validate skews or imbalances in the Data Card or template.</a:t>
            </a:r>
            <a:endParaRPr>
              <a:solidFill>
                <a:srgbClr val="DB591E"/>
              </a:solidFill>
              <a:latin typeface="Inter"/>
              <a:ea typeface="Inter"/>
              <a:cs typeface="Inter"/>
              <a:sym typeface="Inter"/>
            </a:endParaRPr>
          </a:p>
          <a:p>
            <a:pPr indent="0" lvl="0" marL="0" rtl="0" algn="l">
              <a:spcBef>
                <a:spcPts val="0"/>
              </a:spcBef>
              <a:spcAft>
                <a:spcPts val="0"/>
              </a:spcAft>
              <a:buNone/>
            </a:pPr>
            <a:r>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rgbClr val="DB591E"/>
                </a:solidFill>
                <a:latin typeface="Inter"/>
                <a:ea typeface="Inter"/>
                <a:cs typeface="Inter"/>
                <a:sym typeface="Inter"/>
              </a:rPr>
              <a:t>-- End of Instructions --</a:t>
            </a:r>
            <a:endParaRPr>
              <a:solidFill>
                <a:srgbClr val="DB591E"/>
              </a:solidFill>
              <a:latin typeface="Inter"/>
              <a:ea typeface="Inter"/>
              <a:cs typeface="Inter"/>
              <a:sym typeface="Inter"/>
            </a:endParaRPr>
          </a:p>
          <a:p>
            <a:pPr indent="0" lvl="0" marL="0" rtl="0" algn="l">
              <a:spcBef>
                <a:spcPts val="0"/>
              </a:spcBef>
              <a:spcAft>
                <a:spcPts val="0"/>
              </a:spcAft>
              <a:buNone/>
            </a:pPr>
            <a:r>
              <a:t/>
            </a:r>
            <a:endParaRPr>
              <a:solidFill>
                <a:srgbClr val="DB591E"/>
              </a:solidFill>
              <a:latin typeface="Inter"/>
              <a:ea typeface="Inter"/>
              <a:cs typeface="Inter"/>
              <a:sym typeface="Inte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2024c7bab_0_285: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2024c7ba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Recommended Duration: </a:t>
            </a:r>
            <a:r>
              <a:rPr lang="en">
                <a:solidFill>
                  <a:schemeClr val="dk1"/>
                </a:solidFill>
                <a:latin typeface="Inter"/>
                <a:ea typeface="Inter"/>
                <a:cs typeface="Inter"/>
                <a:sym typeface="Inter"/>
              </a:rPr>
              <a:t>25 minutes per worksheet</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1A73E8"/>
                </a:solidFill>
                <a:latin typeface="Inter"/>
                <a:ea typeface="Inter"/>
                <a:cs typeface="Inter"/>
                <a:sym typeface="Inter"/>
              </a:rPr>
              <a:t>💎  Pro-tip: </a:t>
            </a:r>
            <a:br>
              <a:rPr b="1" lang="en">
                <a:solidFill>
                  <a:srgbClr val="1A73E8"/>
                </a:solidFill>
                <a:latin typeface="Inter"/>
                <a:ea typeface="Inter"/>
                <a:cs typeface="Inter"/>
                <a:sym typeface="Inter"/>
              </a:rPr>
            </a:br>
            <a:r>
              <a:rPr lang="en">
                <a:solidFill>
                  <a:srgbClr val="1A73E8"/>
                </a:solidFill>
                <a:latin typeface="Inter"/>
                <a:ea typeface="Inter"/>
                <a:cs typeface="Inter"/>
                <a:sym typeface="Inter"/>
              </a:rPr>
              <a:t>The results of the OFTEn Distribution should be interpreted in the context of your dataset. For e.g.</a:t>
            </a:r>
            <a:endParaRPr>
              <a:solidFill>
                <a:srgbClr val="1A73E8"/>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 new and unpublished dataset might have a Data Card that is heavier for O, F, and T</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 dataset with extreme examples could have a considerable amount of detail on “n”</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If this dataset is publicly available with a history of use, the Data Card might emphasize F and E</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br>
              <a:rPr b="1" lang="en">
                <a:solidFill>
                  <a:schemeClr val="dk1"/>
                </a:solidFill>
                <a:latin typeface="Inter"/>
                <a:ea typeface="Inter"/>
                <a:cs typeface="Inter"/>
                <a:sym typeface="Inter"/>
              </a:rPr>
            </a:br>
            <a:r>
              <a:rPr b="1" lang="en">
                <a:solidFill>
                  <a:schemeClr val="dk1"/>
                </a:solidFill>
                <a:latin typeface="Inter"/>
                <a:ea typeface="Inter"/>
                <a:cs typeface="Inter"/>
                <a:sym typeface="Inter"/>
              </a:rPr>
              <a:t>🐙  Considerations For Discussion:</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Char char="●"/>
            </a:pPr>
            <a:r>
              <a:rPr lang="en">
                <a:solidFill>
                  <a:schemeClr val="dk1"/>
                </a:solidFill>
                <a:latin typeface="Inter"/>
                <a:ea typeface="Inter"/>
                <a:cs typeface="Inter"/>
                <a:sym typeface="Inter"/>
              </a:rPr>
              <a:t>If a category is sparse, ask if questions cover sufficient ground and solicit enough granularity in information? </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Char char="●"/>
            </a:pPr>
            <a:r>
              <a:rPr lang="en">
                <a:solidFill>
                  <a:schemeClr val="dk1"/>
                </a:solidFill>
                <a:latin typeface="Inter"/>
                <a:ea typeface="Inter"/>
                <a:cs typeface="Inter"/>
                <a:sym typeface="Inter"/>
              </a:rPr>
              <a:t>If a category is very dense, ask if questions are aligned with the Agent Information Journeys, and are helpful for agents?</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  Examples of Information:</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Publishers, Funding</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Licenses </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Access, Retention, Wipeout</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Motivations, Use</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Maintenance and Upkeep</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Use with Other Relevant Technologies</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rgbClr val="DB591E"/>
                </a:solidFill>
                <a:latin typeface="Inter"/>
                <a:ea typeface="Inter"/>
                <a:cs typeface="Inter"/>
                <a:sym typeface="Inter"/>
              </a:rPr>
              <a:t>-- Worksheet Instructions --</a:t>
            </a:r>
            <a:endParaRPr b="1" sz="1200">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1200">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clearly fall </a:t>
            </a:r>
            <a:r>
              <a:rPr lang="en">
                <a:solidFill>
                  <a:srgbClr val="DB591E"/>
                </a:solidFill>
                <a:latin typeface="Inter"/>
                <a:ea typeface="Inter"/>
                <a:cs typeface="Inter"/>
                <a:sym typeface="Inter"/>
              </a:rPr>
              <a:t>into the “Origins” category.</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might fall</a:t>
            </a:r>
            <a:r>
              <a:rPr lang="en">
                <a:solidFill>
                  <a:srgbClr val="DB591E"/>
                </a:solidFill>
                <a:latin typeface="Inter"/>
                <a:ea typeface="Inter"/>
                <a:cs typeface="Inter"/>
                <a:sym typeface="Inter"/>
              </a:rPr>
              <a:t> into the “Origins” category.</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Missing &amp; Action Items: </a:t>
            </a:r>
            <a:r>
              <a:rPr lang="en">
                <a:solidFill>
                  <a:srgbClr val="DB591E"/>
                </a:solidFill>
                <a:latin typeface="Inter"/>
                <a:ea typeface="Inter"/>
                <a:cs typeface="Inter"/>
                <a:sym typeface="Inter"/>
              </a:rPr>
              <a:t>Discuss and plan how questions or fields in the Data Card or template can accurately and robustly represent the “Origins” category. Write concrete action items.</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Total Number of Questions:</a:t>
            </a:r>
            <a:r>
              <a:rPr lang="en">
                <a:solidFill>
                  <a:srgbClr val="DB591E"/>
                </a:solidFill>
                <a:latin typeface="Inter"/>
                <a:ea typeface="Inter"/>
                <a:cs typeface="Inter"/>
                <a:sym typeface="Inter"/>
              </a:rPr>
              <a:t> </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Count the number of questions that fall in box 1, Definitive Questions that fall into Origins. Use this number to check for skews or imbalances in the Data Card or template.</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Count the number of questions that fall in box 1, Definitive Questions that fall into Origins. Use this number to validate skews or imbalances in the Data Card or template.</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rgbClr val="DB591E"/>
                </a:solidFill>
                <a:latin typeface="Inter"/>
                <a:ea typeface="Inter"/>
                <a:cs typeface="Inter"/>
                <a:sym typeface="Inter"/>
              </a:rPr>
              <a:t>-- End of Instructions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2024c7bab_0_305: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2024c7bab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Recommended Duration: </a:t>
            </a:r>
            <a:r>
              <a:rPr lang="en">
                <a:solidFill>
                  <a:schemeClr val="dk1"/>
                </a:solidFill>
                <a:latin typeface="Inter"/>
                <a:ea typeface="Inter"/>
                <a:cs typeface="Inter"/>
                <a:sym typeface="Inter"/>
              </a:rPr>
              <a:t>25 minutes per worksheet</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1A73E8"/>
                </a:solidFill>
                <a:latin typeface="Inter"/>
                <a:ea typeface="Inter"/>
                <a:cs typeface="Inter"/>
                <a:sym typeface="Inter"/>
              </a:rPr>
              <a:t>💎  Pro-tip: </a:t>
            </a:r>
            <a:br>
              <a:rPr b="1" lang="en">
                <a:solidFill>
                  <a:srgbClr val="1A73E8"/>
                </a:solidFill>
                <a:latin typeface="Inter"/>
                <a:ea typeface="Inter"/>
                <a:cs typeface="Inter"/>
                <a:sym typeface="Inter"/>
              </a:rPr>
            </a:br>
            <a:r>
              <a:rPr lang="en">
                <a:solidFill>
                  <a:srgbClr val="1A73E8"/>
                </a:solidFill>
                <a:latin typeface="Inter"/>
                <a:ea typeface="Inter"/>
                <a:cs typeface="Inter"/>
                <a:sym typeface="Inter"/>
              </a:rPr>
              <a:t>The results of the OFTEn Distribution should be interpreted in the context of your dataset. For e.g.</a:t>
            </a:r>
            <a:endParaRPr>
              <a:solidFill>
                <a:srgbClr val="1A73E8"/>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 new and unpublished dataset might have a Data Card that is heavier for O, F, and T</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 dataset with extreme examples could have a considerable amount of detail on “n”</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If this dataset is publicly available with a history of use, the Data Card might emphasize F and E</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br>
              <a:rPr b="1" lang="en">
                <a:solidFill>
                  <a:schemeClr val="dk1"/>
                </a:solidFill>
                <a:latin typeface="Inter"/>
                <a:ea typeface="Inter"/>
                <a:cs typeface="Inter"/>
                <a:sym typeface="Inter"/>
              </a:rPr>
            </a:br>
            <a:r>
              <a:rPr b="1" lang="en">
                <a:solidFill>
                  <a:schemeClr val="dk1"/>
                </a:solidFill>
                <a:latin typeface="Inter"/>
                <a:ea typeface="Inter"/>
                <a:cs typeface="Inter"/>
                <a:sym typeface="Inter"/>
              </a:rPr>
              <a:t>🐙  Considerations For Discussion:</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Char char="●"/>
            </a:pPr>
            <a:r>
              <a:rPr lang="en">
                <a:solidFill>
                  <a:schemeClr val="dk1"/>
                </a:solidFill>
                <a:latin typeface="Inter"/>
                <a:ea typeface="Inter"/>
                <a:cs typeface="Inter"/>
                <a:sym typeface="Inter"/>
              </a:rPr>
              <a:t>If a category is sparse, ask if questions cover sufficient ground and solicit enough granularity in information? </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Char char="●"/>
            </a:pPr>
            <a:r>
              <a:rPr lang="en">
                <a:solidFill>
                  <a:schemeClr val="dk1"/>
                </a:solidFill>
                <a:latin typeface="Inter"/>
                <a:ea typeface="Inter"/>
                <a:cs typeface="Inter"/>
                <a:sym typeface="Inter"/>
              </a:rPr>
              <a:t>If a category is very dense, ask if questions are aligned with the Agent Information Journeys, and are helpful for agents?</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  Examples of Information:</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Publishers, Funding</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Licenses </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Access, Retention, Wipeout</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Motivations, Use</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Maintenance and Upkeep</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Use with Other Relevant Technologies</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rgbClr val="DB591E"/>
                </a:solidFill>
                <a:latin typeface="Inter"/>
                <a:ea typeface="Inter"/>
                <a:cs typeface="Inter"/>
                <a:sym typeface="Inter"/>
              </a:rPr>
              <a:t>-- Worksheet Instructions --</a:t>
            </a:r>
            <a:endParaRPr b="1" sz="1200">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1200">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clearly fall </a:t>
            </a:r>
            <a:r>
              <a:rPr lang="en">
                <a:solidFill>
                  <a:srgbClr val="DB591E"/>
                </a:solidFill>
                <a:latin typeface="Inter"/>
                <a:ea typeface="Inter"/>
                <a:cs typeface="Inter"/>
                <a:sym typeface="Inter"/>
              </a:rPr>
              <a:t>into the “Origins” category.</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might fall</a:t>
            </a:r>
            <a:r>
              <a:rPr lang="en">
                <a:solidFill>
                  <a:srgbClr val="DB591E"/>
                </a:solidFill>
                <a:latin typeface="Inter"/>
                <a:ea typeface="Inter"/>
                <a:cs typeface="Inter"/>
                <a:sym typeface="Inter"/>
              </a:rPr>
              <a:t> into the “Origins” category.</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Missing &amp; Action Items: </a:t>
            </a:r>
            <a:r>
              <a:rPr lang="en">
                <a:solidFill>
                  <a:srgbClr val="DB591E"/>
                </a:solidFill>
                <a:latin typeface="Inter"/>
                <a:ea typeface="Inter"/>
                <a:cs typeface="Inter"/>
                <a:sym typeface="Inter"/>
              </a:rPr>
              <a:t>Discuss and plan how questions or fields in the Data Card or template can accurately and robustly represent the “Origins” category. Write concrete action items.</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Total Number of Questions:</a:t>
            </a:r>
            <a:r>
              <a:rPr lang="en">
                <a:solidFill>
                  <a:srgbClr val="DB591E"/>
                </a:solidFill>
                <a:latin typeface="Inter"/>
                <a:ea typeface="Inter"/>
                <a:cs typeface="Inter"/>
                <a:sym typeface="Inter"/>
              </a:rPr>
              <a:t> </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Count the number of questions that fall in box 1, Definitive Questions that fall into Origins. Use this number to check for skews or imbalances in the Data Card or template.</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Count the number of questions that fall in box 1, Definitive Questions that fall into Origins. Use this number to validate skews or imbalances in the Data Card or template.</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rgbClr val="DB591E"/>
                </a:solidFill>
                <a:latin typeface="Inter"/>
                <a:ea typeface="Inter"/>
                <a:cs typeface="Inter"/>
                <a:sym typeface="Inter"/>
              </a:rPr>
              <a:t>-- End of Instructions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2024c7bab_0_325: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2024c7bab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Recommended Duration: </a:t>
            </a:r>
            <a:r>
              <a:rPr lang="en">
                <a:solidFill>
                  <a:schemeClr val="dk1"/>
                </a:solidFill>
                <a:latin typeface="Inter"/>
                <a:ea typeface="Inter"/>
                <a:cs typeface="Inter"/>
                <a:sym typeface="Inter"/>
              </a:rPr>
              <a:t>25 minutes per worksheet</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1A73E8"/>
                </a:solidFill>
                <a:latin typeface="Inter"/>
                <a:ea typeface="Inter"/>
                <a:cs typeface="Inter"/>
                <a:sym typeface="Inter"/>
              </a:rPr>
              <a:t>💎  Pro-tip: </a:t>
            </a:r>
            <a:br>
              <a:rPr b="1" lang="en">
                <a:solidFill>
                  <a:srgbClr val="1A73E8"/>
                </a:solidFill>
                <a:latin typeface="Inter"/>
                <a:ea typeface="Inter"/>
                <a:cs typeface="Inter"/>
                <a:sym typeface="Inter"/>
              </a:rPr>
            </a:br>
            <a:r>
              <a:rPr lang="en">
                <a:solidFill>
                  <a:srgbClr val="1A73E8"/>
                </a:solidFill>
                <a:latin typeface="Inter"/>
                <a:ea typeface="Inter"/>
                <a:cs typeface="Inter"/>
                <a:sym typeface="Inter"/>
              </a:rPr>
              <a:t>The results of the OFTEn Distribution should be interpreted in the context of your dataset. For e.g.</a:t>
            </a:r>
            <a:endParaRPr>
              <a:solidFill>
                <a:srgbClr val="1A73E8"/>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 new and unpublished dataset might have a Data Card that is heavier for O, F, and T</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 dataset with extreme examples could have a considerable amount of detail on “n”</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If this dataset is publicly available with a history of use, the Data Card might emphasize F and E</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br>
              <a:rPr b="1" lang="en">
                <a:solidFill>
                  <a:schemeClr val="dk1"/>
                </a:solidFill>
                <a:latin typeface="Inter"/>
                <a:ea typeface="Inter"/>
                <a:cs typeface="Inter"/>
                <a:sym typeface="Inter"/>
              </a:rPr>
            </a:br>
            <a:r>
              <a:rPr b="1" lang="en">
                <a:solidFill>
                  <a:schemeClr val="dk1"/>
                </a:solidFill>
                <a:latin typeface="Inter"/>
                <a:ea typeface="Inter"/>
                <a:cs typeface="Inter"/>
                <a:sym typeface="Inter"/>
              </a:rPr>
              <a:t>🐙  Considerations For Discussion:</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Char char="●"/>
            </a:pPr>
            <a:r>
              <a:rPr lang="en">
                <a:solidFill>
                  <a:schemeClr val="dk1"/>
                </a:solidFill>
                <a:latin typeface="Inter"/>
                <a:ea typeface="Inter"/>
                <a:cs typeface="Inter"/>
                <a:sym typeface="Inter"/>
              </a:rPr>
              <a:t>If a category is sparse, ask if questions cover sufficient ground and solicit enough granularity in information? </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Char char="●"/>
            </a:pPr>
            <a:r>
              <a:rPr lang="en">
                <a:solidFill>
                  <a:schemeClr val="dk1"/>
                </a:solidFill>
                <a:latin typeface="Inter"/>
                <a:ea typeface="Inter"/>
                <a:cs typeface="Inter"/>
                <a:sym typeface="Inter"/>
              </a:rPr>
              <a:t>If a category is very dense, ask if questions are aligned with the Agent Information Journeys, and are helpful for agents?</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  Examples of Information:</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Publishers, Funding</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Licenses </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Access, Retention, Wipeout</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Motivations, Use</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Maintenance and Upkeep</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Use with Other Relevant Technologies</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rgbClr val="DB591E"/>
                </a:solidFill>
                <a:latin typeface="Inter"/>
                <a:ea typeface="Inter"/>
                <a:cs typeface="Inter"/>
                <a:sym typeface="Inter"/>
              </a:rPr>
              <a:t>-- Worksheet Instructions --</a:t>
            </a:r>
            <a:endParaRPr b="1" sz="1200">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1200">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clearly fall </a:t>
            </a:r>
            <a:r>
              <a:rPr lang="en">
                <a:solidFill>
                  <a:srgbClr val="DB591E"/>
                </a:solidFill>
                <a:latin typeface="Inter"/>
                <a:ea typeface="Inter"/>
                <a:cs typeface="Inter"/>
                <a:sym typeface="Inter"/>
              </a:rPr>
              <a:t>into the “Origins” category.</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might fall</a:t>
            </a:r>
            <a:r>
              <a:rPr lang="en">
                <a:solidFill>
                  <a:srgbClr val="DB591E"/>
                </a:solidFill>
                <a:latin typeface="Inter"/>
                <a:ea typeface="Inter"/>
                <a:cs typeface="Inter"/>
                <a:sym typeface="Inter"/>
              </a:rPr>
              <a:t> into the “Origins” category.</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Missing &amp; Action Items: </a:t>
            </a:r>
            <a:r>
              <a:rPr lang="en">
                <a:solidFill>
                  <a:srgbClr val="DB591E"/>
                </a:solidFill>
                <a:latin typeface="Inter"/>
                <a:ea typeface="Inter"/>
                <a:cs typeface="Inter"/>
                <a:sym typeface="Inter"/>
              </a:rPr>
              <a:t>Discuss and plan how questions or fields in the Data Card or template can accurately and robustly represent the “Origins” category. Write concrete action items.</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Total Number of Questions:</a:t>
            </a:r>
            <a:r>
              <a:rPr lang="en">
                <a:solidFill>
                  <a:srgbClr val="DB591E"/>
                </a:solidFill>
                <a:latin typeface="Inter"/>
                <a:ea typeface="Inter"/>
                <a:cs typeface="Inter"/>
                <a:sym typeface="Inter"/>
              </a:rPr>
              <a:t> </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Count the number of questions that fall in box 1, Definitive Questions that fall into Origins. Use this number to check for skews or imbalances in the Data Card or template.</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Count the number of questions that fall in box 1, Definitive Questions that fall into Origins. Use this number to validate skews or imbalances in the Data Card or template.</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rgbClr val="DB591E"/>
                </a:solidFill>
                <a:latin typeface="Inter"/>
                <a:ea typeface="Inter"/>
                <a:cs typeface="Inter"/>
                <a:sym typeface="Inter"/>
              </a:rPr>
              <a:t>-- End of Instructions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95f4f6a43_0_0: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95f4f6a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Recommended Duration: </a:t>
            </a:r>
            <a:r>
              <a:rPr lang="en">
                <a:solidFill>
                  <a:schemeClr val="dk1"/>
                </a:solidFill>
                <a:latin typeface="Inter"/>
                <a:ea typeface="Inter"/>
                <a:cs typeface="Inter"/>
                <a:sym typeface="Inter"/>
              </a:rPr>
              <a:t>25 minutes per worksheet</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090B0C"/>
                </a:solidFill>
                <a:latin typeface="Inter"/>
                <a:ea typeface="Inter"/>
                <a:cs typeface="Inter"/>
                <a:sym typeface="Inter"/>
              </a:rPr>
              <a:t>💎  Pro-tip: </a:t>
            </a:r>
            <a:br>
              <a:rPr b="1" lang="en">
                <a:solidFill>
                  <a:srgbClr val="090B0C"/>
                </a:solidFill>
                <a:latin typeface="Inter"/>
                <a:ea typeface="Inter"/>
                <a:cs typeface="Inter"/>
                <a:sym typeface="Inter"/>
              </a:rPr>
            </a:br>
            <a:r>
              <a:rPr lang="en">
                <a:solidFill>
                  <a:srgbClr val="090B0C"/>
                </a:solidFill>
                <a:latin typeface="Inter"/>
                <a:ea typeface="Inter"/>
                <a:cs typeface="Inter"/>
                <a:sym typeface="Inter"/>
              </a:rPr>
              <a:t>The results of the OFTEn Distribution should be interpreted in the context of your dataset. For e.g.</a:t>
            </a:r>
            <a:endParaRPr>
              <a:solidFill>
                <a:srgbClr val="090B0C"/>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 new and unpublished dataset might have a Data Card that is heavier for O, F, and T</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 dataset with extreme examples could have a considerable amount of detail on “n”</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If this dataset is publicly available with a history of use, the Data Card might emphasize F and E</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br>
              <a:rPr b="1" lang="en">
                <a:solidFill>
                  <a:schemeClr val="dk1"/>
                </a:solidFill>
                <a:latin typeface="Inter"/>
                <a:ea typeface="Inter"/>
                <a:cs typeface="Inter"/>
                <a:sym typeface="Inter"/>
              </a:rPr>
            </a:br>
            <a:r>
              <a:rPr b="1" lang="en">
                <a:solidFill>
                  <a:schemeClr val="dk1"/>
                </a:solidFill>
                <a:latin typeface="Inter"/>
                <a:ea typeface="Inter"/>
                <a:cs typeface="Inter"/>
                <a:sym typeface="Inter"/>
              </a:rPr>
              <a:t>🐙  Considerations For Discussion:</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Char char="●"/>
            </a:pPr>
            <a:r>
              <a:rPr lang="en">
                <a:solidFill>
                  <a:schemeClr val="dk1"/>
                </a:solidFill>
                <a:latin typeface="Inter"/>
                <a:ea typeface="Inter"/>
                <a:cs typeface="Inter"/>
                <a:sym typeface="Inter"/>
              </a:rPr>
              <a:t>If a category is sparse, ask if questions cover sufficient ground and solicit enough granularity in information? </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Char char="●"/>
            </a:pPr>
            <a:r>
              <a:rPr lang="en">
                <a:solidFill>
                  <a:schemeClr val="dk1"/>
                </a:solidFill>
                <a:latin typeface="Inter"/>
                <a:ea typeface="Inter"/>
                <a:cs typeface="Inter"/>
                <a:sym typeface="Inter"/>
              </a:rPr>
              <a:t>If a category is very dense, ask if questions are aligned with the Agent Information Journeys, and are helpful for agents?</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  Examples of Information:</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Publishers, Funding</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Licenses </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Access, Retention, Wipeout</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Motivations, Use</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Maintenance and Upkeep</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Use with Other Relevant Technologies</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rgbClr val="DB591E"/>
                </a:solidFill>
                <a:latin typeface="Inter"/>
                <a:ea typeface="Inter"/>
                <a:cs typeface="Inter"/>
                <a:sym typeface="Inter"/>
              </a:rPr>
              <a:t>-- Worksheet Instructions --</a:t>
            </a:r>
            <a:endParaRPr b="1" sz="1200">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1200">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clearly fall </a:t>
            </a:r>
            <a:r>
              <a:rPr lang="en">
                <a:solidFill>
                  <a:srgbClr val="DB591E"/>
                </a:solidFill>
                <a:latin typeface="Inter"/>
                <a:ea typeface="Inter"/>
                <a:cs typeface="Inter"/>
                <a:sym typeface="Inter"/>
              </a:rPr>
              <a:t>into the “Origins” category.</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List all questions or fields in the Data Card or template that </a:t>
            </a:r>
            <a:r>
              <a:rPr b="1" lang="en">
                <a:solidFill>
                  <a:srgbClr val="DB591E"/>
                </a:solidFill>
                <a:latin typeface="Inter"/>
                <a:ea typeface="Inter"/>
                <a:cs typeface="Inter"/>
                <a:sym typeface="Inter"/>
              </a:rPr>
              <a:t>might fall</a:t>
            </a:r>
            <a:r>
              <a:rPr lang="en">
                <a:solidFill>
                  <a:srgbClr val="DB591E"/>
                </a:solidFill>
                <a:latin typeface="Inter"/>
                <a:ea typeface="Inter"/>
                <a:cs typeface="Inter"/>
                <a:sym typeface="Inter"/>
              </a:rPr>
              <a:t> into the “Origins” category.</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Missing &amp; Action Items: </a:t>
            </a:r>
            <a:r>
              <a:rPr lang="en">
                <a:solidFill>
                  <a:srgbClr val="DB591E"/>
                </a:solidFill>
                <a:latin typeface="Inter"/>
                <a:ea typeface="Inter"/>
                <a:cs typeface="Inter"/>
                <a:sym typeface="Inter"/>
              </a:rPr>
              <a:t>Discuss and plan how questions or fields in the Data Card or template can accurately and robustly represent the “Origins” category. Write concrete action items.</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a:solidFill>
                  <a:srgbClr val="DB591E"/>
                </a:solidFill>
                <a:latin typeface="Inter"/>
                <a:ea typeface="Inter"/>
                <a:cs typeface="Inter"/>
                <a:sym typeface="Inter"/>
              </a:rPr>
              <a:t>Total Number of Questions:</a:t>
            </a:r>
            <a:r>
              <a:rPr lang="en">
                <a:solidFill>
                  <a:srgbClr val="DB591E"/>
                </a:solidFill>
                <a:latin typeface="Inter"/>
                <a:ea typeface="Inter"/>
                <a:cs typeface="Inter"/>
                <a:sym typeface="Inter"/>
              </a:rPr>
              <a:t> </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Definitive Questions: </a:t>
            </a:r>
            <a:r>
              <a:rPr lang="en">
                <a:solidFill>
                  <a:srgbClr val="DB591E"/>
                </a:solidFill>
                <a:latin typeface="Inter"/>
                <a:ea typeface="Inter"/>
                <a:cs typeface="Inter"/>
                <a:sym typeface="Inter"/>
              </a:rPr>
              <a:t>Count the number of questions that fall in box 1, Definitive Questions that fall into Origins. Use this number to check for skews or imbalances in the Data Card or template.</a:t>
            </a:r>
            <a:endParaRPr>
              <a:solidFill>
                <a:srgbClr val="DB591E"/>
              </a:solidFill>
              <a:latin typeface="Inter"/>
              <a:ea typeface="Inter"/>
              <a:cs typeface="Inter"/>
              <a:sym typeface="Inter"/>
            </a:endParaRPr>
          </a:p>
          <a:p>
            <a:pPr indent="-298450" lvl="0" marL="457200" rtl="0" algn="l">
              <a:spcBef>
                <a:spcPts val="0"/>
              </a:spcBef>
              <a:spcAft>
                <a:spcPts val="0"/>
              </a:spcAft>
              <a:buClr>
                <a:srgbClr val="DB591E"/>
              </a:buClr>
              <a:buSzPts val="1100"/>
              <a:buFont typeface="Inter"/>
              <a:buChar char="-"/>
            </a:pPr>
            <a:r>
              <a:rPr b="1" lang="en">
                <a:solidFill>
                  <a:srgbClr val="DB591E"/>
                </a:solidFill>
                <a:latin typeface="Inter"/>
                <a:ea typeface="Inter"/>
                <a:cs typeface="Inter"/>
                <a:sym typeface="Inter"/>
              </a:rPr>
              <a:t>Provisional Questions: </a:t>
            </a:r>
            <a:r>
              <a:rPr lang="en">
                <a:solidFill>
                  <a:srgbClr val="DB591E"/>
                </a:solidFill>
                <a:latin typeface="Inter"/>
                <a:ea typeface="Inter"/>
                <a:cs typeface="Inter"/>
                <a:sym typeface="Inter"/>
              </a:rPr>
              <a:t>Count the number of questions that fall in box 1, Definitive Questions that fall into Origins. Use this number to validate skews or imbalances in the Data Card or template.</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rgbClr val="DB591E"/>
                </a:solidFill>
                <a:latin typeface="Inter"/>
                <a:ea typeface="Inter"/>
                <a:cs typeface="Inter"/>
                <a:sym typeface="Inter"/>
              </a:rPr>
              <a:t>-- End of Instructions --</a:t>
            </a:r>
            <a:endParaRPr>
              <a:solidFill>
                <a:srgbClr val="DB591E"/>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rgbClr val="DB591E"/>
              </a:solidFill>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Section Break" type="title">
  <p:cSld name="TITLE">
    <p:bg>
      <p:bgPr>
        <a:solidFill>
          <a:srgbClr val="090B0C"/>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0" name="Google Shape;10;p2"/>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11" name="Google Shape;11;p2"/>
          <p:cNvPicPr preferRelativeResize="0"/>
          <p:nvPr/>
        </p:nvPicPr>
        <p:blipFill rotWithShape="1">
          <a:blip r:embed="rId2">
            <a:alphaModFix/>
          </a:blip>
          <a:srcRect b="2533" l="55835" r="2002" t="33658"/>
          <a:stretch/>
        </p:blipFill>
        <p:spPr>
          <a:xfrm flipH="1">
            <a:off x="-6" y="0"/>
            <a:ext cx="4515555" cy="5163285"/>
          </a:xfrm>
          <a:prstGeom prst="rect">
            <a:avLst/>
          </a:prstGeom>
          <a:noFill/>
          <a:ln>
            <a:noFill/>
          </a:ln>
        </p:spPr>
      </p:pic>
      <p:pic>
        <p:nvPicPr>
          <p:cNvPr id="12" name="Google Shape;12;p2"/>
          <p:cNvPicPr preferRelativeResize="0"/>
          <p:nvPr/>
        </p:nvPicPr>
        <p:blipFill rotWithShape="1">
          <a:blip r:embed="rId2">
            <a:alphaModFix/>
          </a:blip>
          <a:srcRect b="2533" l="55835" r="2002" t="33658"/>
          <a:stretch/>
        </p:blipFill>
        <p:spPr>
          <a:xfrm flipH="1">
            <a:off x="-6" y="4895114"/>
            <a:ext cx="4515555" cy="516328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Dark">
  <p:cSld name="TITLE_1_2_1">
    <p:bg>
      <p:bgPr>
        <a:solidFill>
          <a:srgbClr val="090B0C"/>
        </a:solidFill>
      </p:bgPr>
    </p:bg>
    <p:spTree>
      <p:nvGrpSpPr>
        <p:cNvPr id="62" name="Shape 62"/>
        <p:cNvGrpSpPr/>
        <p:nvPr/>
      </p:nvGrpSpPr>
      <p:grpSpPr>
        <a:xfrm>
          <a:off x="0" y="0"/>
          <a:ext cx="0" cy="0"/>
          <a:chOff x="0" y="0"/>
          <a:chExt cx="0" cy="0"/>
        </a:xfrm>
      </p:grpSpPr>
      <p:sp>
        <p:nvSpPr>
          <p:cNvPr id="63" name="Google Shape;63;p11"/>
          <p:cNvSpPr txBox="1"/>
          <p:nvPr>
            <p:ph type="ctrTitle"/>
          </p:nvPr>
        </p:nvSpPr>
        <p:spPr>
          <a:xfrm>
            <a:off x="4946900" y="1600212"/>
            <a:ext cx="126252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64" name="Google Shape;64;p11"/>
          <p:cNvSpPr txBox="1"/>
          <p:nvPr>
            <p:ph idx="1" type="subTitle"/>
          </p:nvPr>
        </p:nvSpPr>
        <p:spPr>
          <a:xfrm>
            <a:off x="4946900" y="685800"/>
            <a:ext cx="10972800" cy="9144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65" name="Google Shape;65;p11"/>
          <p:cNvPicPr preferRelativeResize="0"/>
          <p:nvPr/>
        </p:nvPicPr>
        <p:blipFill rotWithShape="1">
          <a:blip r:embed="rId2">
            <a:alphaModFix amt="60000"/>
          </a:blip>
          <a:srcRect b="2533" l="55835" r="2002" t="33658"/>
          <a:stretch/>
        </p:blipFill>
        <p:spPr>
          <a:xfrm flipH="1" rot="5400000">
            <a:off x="301952" y="-301948"/>
            <a:ext cx="4210049" cy="4813947"/>
          </a:xfrm>
          <a:prstGeom prst="rect">
            <a:avLst/>
          </a:prstGeom>
          <a:noFill/>
          <a:ln>
            <a:noFill/>
          </a:ln>
        </p:spPr>
      </p:pic>
      <p:pic>
        <p:nvPicPr>
          <p:cNvPr id="66" name="Google Shape;66;p11"/>
          <p:cNvPicPr preferRelativeResize="0"/>
          <p:nvPr/>
        </p:nvPicPr>
        <p:blipFill rotWithShape="1">
          <a:blip r:embed="rId2">
            <a:alphaModFix amt="60000"/>
          </a:blip>
          <a:srcRect b="2533" l="55835" r="2002" t="33658"/>
          <a:stretch/>
        </p:blipFill>
        <p:spPr>
          <a:xfrm flipH="1" rot="-5400000">
            <a:off x="285213" y="5525961"/>
            <a:ext cx="4229098" cy="4835775"/>
          </a:xfrm>
          <a:prstGeom prst="rect">
            <a:avLst/>
          </a:prstGeom>
          <a:noFill/>
          <a:ln>
            <a:noFill/>
          </a:ln>
        </p:spPr>
      </p:pic>
      <p:pic>
        <p:nvPicPr>
          <p:cNvPr id="67" name="Google Shape;67;p11"/>
          <p:cNvPicPr preferRelativeResize="0"/>
          <p:nvPr/>
        </p:nvPicPr>
        <p:blipFill rotWithShape="1">
          <a:blip r:embed="rId2">
            <a:alphaModFix amt="60000"/>
          </a:blip>
          <a:srcRect b="31460" l="56214" r="1623" t="6742"/>
          <a:stretch/>
        </p:blipFill>
        <p:spPr>
          <a:xfrm flipH="1" rot="-5400000">
            <a:off x="216024" y="2244777"/>
            <a:ext cx="4360026" cy="4828323"/>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Subtitle" type="tx">
  <p:cSld name="TITLE_AND_BODY">
    <p:spTree>
      <p:nvGrpSpPr>
        <p:cNvPr id="68" name="Shape 68"/>
        <p:cNvGrpSpPr/>
        <p:nvPr/>
      </p:nvGrpSpPr>
      <p:grpSpPr>
        <a:xfrm>
          <a:off x="0" y="0"/>
          <a:ext cx="0" cy="0"/>
          <a:chOff x="0" y="0"/>
          <a:chExt cx="0" cy="0"/>
        </a:xfrm>
      </p:grpSpPr>
      <p:cxnSp>
        <p:nvCxnSpPr>
          <p:cNvPr id="69" name="Google Shape;69;p12"/>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70" name="Google Shape;70;p12"/>
          <p:cNvCxnSpPr/>
          <p:nvPr/>
        </p:nvCxnSpPr>
        <p:spPr>
          <a:xfrm>
            <a:off x="6400800"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71" name="Google Shape;71;p12"/>
          <p:cNvSpPr txBox="1"/>
          <p:nvPr>
            <p:ph type="title"/>
          </p:nvPr>
        </p:nvSpPr>
        <p:spPr>
          <a:xfrm>
            <a:off x="6400800" y="838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72" name="Google Shape;72;p12"/>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73" name="Google Shape;73;p12"/>
          <p:cNvGrpSpPr/>
          <p:nvPr/>
        </p:nvGrpSpPr>
        <p:grpSpPr>
          <a:xfrm>
            <a:off x="-5" y="-9000"/>
            <a:ext cx="6200927" cy="10067403"/>
            <a:chOff x="-5" y="-9000"/>
            <a:chExt cx="6200927" cy="10067403"/>
          </a:xfrm>
        </p:grpSpPr>
        <p:pic>
          <p:nvPicPr>
            <p:cNvPr id="74" name="Google Shape;74;p12"/>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75" name="Google Shape;75;p12"/>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76" name="Google Shape;76;p12"/>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77" name="Google Shape;77;p12"/>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Description">
  <p:cSld name="TITLE_AND_BODY_4">
    <p:spTree>
      <p:nvGrpSpPr>
        <p:cNvPr id="78" name="Shape 78"/>
        <p:cNvGrpSpPr/>
        <p:nvPr/>
      </p:nvGrpSpPr>
      <p:grpSpPr>
        <a:xfrm>
          <a:off x="0" y="0"/>
          <a:ext cx="0" cy="0"/>
          <a:chOff x="0" y="0"/>
          <a:chExt cx="0" cy="0"/>
        </a:xfrm>
      </p:grpSpPr>
      <p:cxnSp>
        <p:nvCxnSpPr>
          <p:cNvPr id="79" name="Google Shape;79;p13"/>
          <p:cNvCxnSpPr/>
          <p:nvPr/>
        </p:nvCxnSpPr>
        <p:spPr>
          <a:xfrm>
            <a:off x="6400922"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80" name="Google Shape;80;p13"/>
          <p:cNvCxnSpPr/>
          <p:nvPr/>
        </p:nvCxnSpPr>
        <p:spPr>
          <a:xfrm>
            <a:off x="6401583"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81" name="Google Shape;81;p13"/>
          <p:cNvSpPr txBox="1"/>
          <p:nvPr>
            <p:ph type="title"/>
          </p:nvPr>
        </p:nvSpPr>
        <p:spPr>
          <a:xfrm>
            <a:off x="6400922" y="838200"/>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82" name="Google Shape;82;p13"/>
          <p:cNvSpPr txBox="1"/>
          <p:nvPr>
            <p:ph idx="1" type="body"/>
          </p:nvPr>
        </p:nvSpPr>
        <p:spPr>
          <a:xfrm>
            <a:off x="6400800" y="5486400"/>
            <a:ext cx="112014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SzPts val="3600"/>
              <a:buChar char="●"/>
              <a:defRPr/>
            </a:lvl1pPr>
            <a:lvl2pPr indent="-406400" lvl="1" marL="914400" rtl="0">
              <a:spcBef>
                <a:spcPts val="3200"/>
              </a:spcBef>
              <a:spcAft>
                <a:spcPts val="0"/>
              </a:spcAft>
              <a:buSzPts val="2800"/>
              <a:buChar char="○"/>
              <a:defRPr/>
            </a:lvl2pPr>
            <a:lvl3pPr indent="-393700" lvl="2" marL="1371600" rtl="0">
              <a:spcBef>
                <a:spcPts val="3200"/>
              </a:spcBef>
              <a:spcAft>
                <a:spcPts val="0"/>
              </a:spcAft>
              <a:buSzPts val="26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grpSp>
        <p:nvGrpSpPr>
          <p:cNvPr id="83" name="Google Shape;83;p13"/>
          <p:cNvGrpSpPr/>
          <p:nvPr/>
        </p:nvGrpSpPr>
        <p:grpSpPr>
          <a:xfrm>
            <a:off x="-5" y="-9000"/>
            <a:ext cx="6200927" cy="10067403"/>
            <a:chOff x="-5" y="-9000"/>
            <a:chExt cx="6200927" cy="10067403"/>
          </a:xfrm>
        </p:grpSpPr>
        <p:pic>
          <p:nvPicPr>
            <p:cNvPr id="84" name="Google Shape;84;p13"/>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85" name="Google Shape;85;p13"/>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86" name="Google Shape;86;p13"/>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87" name="Google Shape;87;p13"/>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F9900"/>
          </p15:clr>
        </p15:guide>
        <p15:guide id="2" pos="4032">
          <p15:clr>
            <a:srgbClr val="FF9900"/>
          </p15:clr>
        </p15:guide>
        <p15:guide id="3" pos="7488">
          <p15:clr>
            <a:srgbClr val="FF9900"/>
          </p15:clr>
        </p15:guide>
        <p15:guide id="4" pos="7620">
          <p15:clr>
            <a:srgbClr val="FF990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Cover">
  <p:cSld name="TITLE_AND_BODY_4_1">
    <p:spTree>
      <p:nvGrpSpPr>
        <p:cNvPr id="88" name="Shape 88"/>
        <p:cNvGrpSpPr/>
        <p:nvPr/>
      </p:nvGrpSpPr>
      <p:grpSpPr>
        <a:xfrm>
          <a:off x="0" y="0"/>
          <a:ext cx="0" cy="0"/>
          <a:chOff x="0" y="0"/>
          <a:chExt cx="0" cy="0"/>
        </a:xfrm>
      </p:grpSpPr>
      <p:cxnSp>
        <p:nvCxnSpPr>
          <p:cNvPr id="89" name="Google Shape;89;p14"/>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90" name="Google Shape;90;p14"/>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91" name="Google Shape;91;p14"/>
          <p:cNvSpPr txBox="1"/>
          <p:nvPr>
            <p:ph type="title"/>
          </p:nvPr>
        </p:nvSpPr>
        <p:spPr>
          <a:xfrm>
            <a:off x="6400800" y="1600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92" name="Google Shape;92;p14"/>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4"/>
          <p:cNvSpPr txBox="1"/>
          <p:nvPr>
            <p:ph idx="2" type="subTitle"/>
          </p:nvPr>
        </p:nvSpPr>
        <p:spPr>
          <a:xfrm>
            <a:off x="6400800" y="685800"/>
            <a:ext cx="11201400" cy="9144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grpSp>
        <p:nvGrpSpPr>
          <p:cNvPr id="94" name="Google Shape;94;p14"/>
          <p:cNvGrpSpPr/>
          <p:nvPr/>
        </p:nvGrpSpPr>
        <p:grpSpPr>
          <a:xfrm>
            <a:off x="-5" y="-9000"/>
            <a:ext cx="6200927" cy="10067403"/>
            <a:chOff x="-5" y="-9000"/>
            <a:chExt cx="6200927" cy="10067403"/>
          </a:xfrm>
        </p:grpSpPr>
        <p:pic>
          <p:nvPicPr>
            <p:cNvPr id="95" name="Google Shape;95;p14"/>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96" name="Google Shape;96;p14"/>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97" name="Google Shape;97;p14"/>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98" name="Google Shape;98;p14"/>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Cover">
  <p:cSld name="TITLE_AND_BODY_4_1_1">
    <p:spTree>
      <p:nvGrpSpPr>
        <p:cNvPr id="99" name="Shape 99"/>
        <p:cNvGrpSpPr/>
        <p:nvPr/>
      </p:nvGrpSpPr>
      <p:grpSpPr>
        <a:xfrm>
          <a:off x="0" y="0"/>
          <a:ext cx="0" cy="0"/>
          <a:chOff x="0" y="0"/>
          <a:chExt cx="0" cy="0"/>
        </a:xfrm>
      </p:grpSpPr>
      <p:cxnSp>
        <p:nvCxnSpPr>
          <p:cNvPr id="100" name="Google Shape;100;p15"/>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101" name="Google Shape;101;p15"/>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102" name="Google Shape;102;p15"/>
          <p:cNvSpPr txBox="1"/>
          <p:nvPr>
            <p:ph type="title"/>
          </p:nvPr>
        </p:nvSpPr>
        <p:spPr>
          <a:xfrm>
            <a:off x="6400800" y="838201"/>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03" name="Google Shape;103;p15"/>
          <p:cNvSpPr txBox="1"/>
          <p:nvPr>
            <p:ph idx="1" type="subTitle"/>
          </p:nvPr>
        </p:nvSpPr>
        <p:spPr>
          <a:xfrm>
            <a:off x="6400800" y="4495800"/>
            <a:ext cx="11201400" cy="18288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None/>
              <a:defRPr sz="2800"/>
            </a:lvl1pPr>
            <a:lvl2pPr lvl="1" rtl="0">
              <a:spcBef>
                <a:spcPts val="3200"/>
              </a:spcBef>
              <a:spcAft>
                <a:spcPts val="0"/>
              </a:spcAft>
              <a:buSzPts val="2800"/>
              <a:buNone/>
              <a:defRPr/>
            </a:lvl2pPr>
            <a:lvl3pPr lvl="2" rtl="0">
              <a:spcBef>
                <a:spcPts val="3200"/>
              </a:spcBef>
              <a:spcAft>
                <a:spcPts val="0"/>
              </a:spcAft>
              <a:buSzPts val="2800"/>
              <a:buNone/>
              <a:defRPr sz="2800"/>
            </a:lvl3pPr>
            <a:lvl4pPr lvl="3" rtl="0">
              <a:spcBef>
                <a:spcPts val="3200"/>
              </a:spcBef>
              <a:spcAft>
                <a:spcPts val="0"/>
              </a:spcAft>
              <a:buSzPts val="2800"/>
              <a:buNone/>
              <a:defRPr sz="2800"/>
            </a:lvl4pPr>
            <a:lvl5pPr lvl="4" rtl="0">
              <a:spcBef>
                <a:spcPts val="3200"/>
              </a:spcBef>
              <a:spcAft>
                <a:spcPts val="0"/>
              </a:spcAft>
              <a:buSzPts val="2800"/>
              <a:buNone/>
              <a:defRPr sz="2800"/>
            </a:lvl5pPr>
            <a:lvl6pPr lvl="5" rtl="0">
              <a:spcBef>
                <a:spcPts val="3200"/>
              </a:spcBef>
              <a:spcAft>
                <a:spcPts val="0"/>
              </a:spcAft>
              <a:buSzPts val="2800"/>
              <a:buNone/>
              <a:defRPr sz="2800"/>
            </a:lvl6pPr>
            <a:lvl7pPr lvl="6" rtl="0">
              <a:spcBef>
                <a:spcPts val="3200"/>
              </a:spcBef>
              <a:spcAft>
                <a:spcPts val="0"/>
              </a:spcAft>
              <a:buSzPts val="2800"/>
              <a:buNone/>
              <a:defRPr sz="2800"/>
            </a:lvl7pPr>
            <a:lvl8pPr lvl="7" rtl="0">
              <a:spcBef>
                <a:spcPts val="3200"/>
              </a:spcBef>
              <a:spcAft>
                <a:spcPts val="0"/>
              </a:spcAft>
              <a:buSzPts val="2800"/>
              <a:buNone/>
              <a:defRPr sz="2800"/>
            </a:lvl8pPr>
            <a:lvl9pPr lvl="8" rtl="0">
              <a:spcBef>
                <a:spcPts val="3200"/>
              </a:spcBef>
              <a:spcAft>
                <a:spcPts val="3200"/>
              </a:spcAft>
              <a:buSzPts val="2800"/>
              <a:buNone/>
              <a:defRPr sz="2800"/>
            </a:lvl9pPr>
          </a:lstStyle>
          <a:p/>
        </p:txBody>
      </p:sp>
      <p:sp>
        <p:nvSpPr>
          <p:cNvPr id="104" name="Google Shape;104;p15"/>
          <p:cNvSpPr txBox="1"/>
          <p:nvPr>
            <p:ph idx="2" type="subTitle"/>
          </p:nvPr>
        </p:nvSpPr>
        <p:spPr>
          <a:xfrm>
            <a:off x="6400800" y="8458200"/>
            <a:ext cx="67197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05" name="Google Shape;105;p15"/>
          <p:cNvPicPr preferRelativeResize="0"/>
          <p:nvPr/>
        </p:nvPicPr>
        <p:blipFill rotWithShape="1">
          <a:blip r:embed="rId2">
            <a:alphaModFix/>
          </a:blip>
          <a:srcRect b="33231" l="33287" r="33290" t="33224"/>
          <a:stretch/>
        </p:blipFill>
        <p:spPr>
          <a:xfrm>
            <a:off x="15999565" y="8519713"/>
            <a:ext cx="560250" cy="562774"/>
          </a:xfrm>
          <a:prstGeom prst="rect">
            <a:avLst/>
          </a:prstGeom>
          <a:noFill/>
          <a:ln>
            <a:noFill/>
          </a:ln>
        </p:spPr>
      </p:pic>
      <p:pic>
        <p:nvPicPr>
          <p:cNvPr id="106" name="Google Shape;106;p15"/>
          <p:cNvPicPr preferRelativeResize="0"/>
          <p:nvPr/>
        </p:nvPicPr>
        <p:blipFill rotWithShape="1">
          <a:blip r:embed="rId3">
            <a:alphaModFix/>
          </a:blip>
          <a:srcRect b="0" l="169" r="169" t="0"/>
          <a:stretch/>
        </p:blipFill>
        <p:spPr>
          <a:xfrm>
            <a:off x="17011898" y="8514394"/>
            <a:ext cx="573404" cy="573412"/>
          </a:xfrm>
          <a:prstGeom prst="rect">
            <a:avLst/>
          </a:prstGeom>
          <a:noFill/>
          <a:ln>
            <a:noFill/>
          </a:ln>
        </p:spPr>
      </p:pic>
      <p:grpSp>
        <p:nvGrpSpPr>
          <p:cNvPr id="107" name="Google Shape;107;p15"/>
          <p:cNvGrpSpPr/>
          <p:nvPr/>
        </p:nvGrpSpPr>
        <p:grpSpPr>
          <a:xfrm>
            <a:off x="-5" y="-9000"/>
            <a:ext cx="6200927" cy="10067403"/>
            <a:chOff x="-5" y="-9000"/>
            <a:chExt cx="6200927" cy="10067403"/>
          </a:xfrm>
        </p:grpSpPr>
        <p:pic>
          <p:nvPicPr>
            <p:cNvPr id="108" name="Google Shape;108;p15"/>
            <p:cNvPicPr preferRelativeResize="0"/>
            <p:nvPr/>
          </p:nvPicPr>
          <p:blipFill rotWithShape="1">
            <a:blip r:embed="rId4">
              <a:alphaModFix/>
            </a:blip>
            <a:srcRect b="20012" l="0" r="0" t="2630"/>
            <a:stretch/>
          </p:blipFill>
          <p:spPr>
            <a:xfrm flipH="1">
              <a:off x="-5" y="4648625"/>
              <a:ext cx="6190480" cy="2694275"/>
            </a:xfrm>
            <a:prstGeom prst="rect">
              <a:avLst/>
            </a:prstGeom>
            <a:noFill/>
            <a:ln>
              <a:noFill/>
            </a:ln>
          </p:spPr>
        </p:pic>
        <p:pic>
          <p:nvPicPr>
            <p:cNvPr id="109" name="Google Shape;109;p15"/>
            <p:cNvPicPr preferRelativeResize="0"/>
            <p:nvPr/>
          </p:nvPicPr>
          <p:blipFill rotWithShape="1">
            <a:blip r:embed="rId5">
              <a:alphaModFix/>
            </a:blip>
            <a:srcRect b="40266" l="0" r="0" t="1863"/>
            <a:stretch/>
          </p:blipFill>
          <p:spPr>
            <a:xfrm rot="10800000">
              <a:off x="1" y="2645048"/>
              <a:ext cx="6189774" cy="2015277"/>
            </a:xfrm>
            <a:prstGeom prst="rect">
              <a:avLst/>
            </a:prstGeom>
            <a:noFill/>
            <a:ln>
              <a:noFill/>
            </a:ln>
          </p:spPr>
        </p:pic>
        <p:pic>
          <p:nvPicPr>
            <p:cNvPr id="110" name="Google Shape;110;p15"/>
            <p:cNvPicPr preferRelativeResize="0"/>
            <p:nvPr/>
          </p:nvPicPr>
          <p:blipFill rotWithShape="1">
            <a:blip r:embed="rId6">
              <a:alphaModFix/>
            </a:blip>
            <a:srcRect b="20954" l="0" r="0" t="0"/>
            <a:stretch/>
          </p:blipFill>
          <p:spPr>
            <a:xfrm rot="10800000">
              <a:off x="0" y="7305375"/>
              <a:ext cx="6190494" cy="2753027"/>
            </a:xfrm>
            <a:prstGeom prst="rect">
              <a:avLst/>
            </a:prstGeom>
            <a:noFill/>
            <a:ln>
              <a:noFill/>
            </a:ln>
          </p:spPr>
        </p:pic>
        <p:pic>
          <p:nvPicPr>
            <p:cNvPr id="111" name="Google Shape;111;p15"/>
            <p:cNvPicPr preferRelativeResize="0"/>
            <p:nvPr/>
          </p:nvPicPr>
          <p:blipFill rotWithShape="1">
            <a:blip r:embed="rId7">
              <a:alphaModFix/>
            </a:blip>
            <a:srcRect b="22820" l="0" r="0" t="-46"/>
            <a:stretch/>
          </p:blipFill>
          <p:spPr>
            <a:xfrm flipH="1" rot="10800000">
              <a:off x="0" y="-9000"/>
              <a:ext cx="6200922" cy="2694275"/>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Description">
  <p:cSld name="TITLE_AND_BODY_3">
    <p:spTree>
      <p:nvGrpSpPr>
        <p:cNvPr id="112" name="Shape 112"/>
        <p:cNvGrpSpPr/>
        <p:nvPr/>
      </p:nvGrpSpPr>
      <p:grpSpPr>
        <a:xfrm>
          <a:off x="0" y="0"/>
          <a:ext cx="0" cy="0"/>
          <a:chOff x="0" y="0"/>
          <a:chExt cx="0" cy="0"/>
        </a:xfrm>
      </p:grpSpPr>
      <p:cxnSp>
        <p:nvCxnSpPr>
          <p:cNvPr id="113" name="Google Shape;113;p16"/>
          <p:cNvCxnSpPr/>
          <p:nvPr/>
        </p:nvCxnSpPr>
        <p:spPr>
          <a:xfrm>
            <a:off x="4956000" y="674108"/>
            <a:ext cx="12646800" cy="0"/>
          </a:xfrm>
          <a:prstGeom prst="straightConnector1">
            <a:avLst/>
          </a:prstGeom>
          <a:noFill/>
          <a:ln cap="flat" cmpd="sng" w="38100">
            <a:solidFill>
              <a:schemeClr val="dk2"/>
            </a:solidFill>
            <a:prstDash val="solid"/>
            <a:round/>
            <a:headEnd len="sm" w="sm" type="none"/>
            <a:tailEnd len="sm" w="sm" type="none"/>
          </a:ln>
        </p:spPr>
      </p:cxnSp>
      <p:cxnSp>
        <p:nvCxnSpPr>
          <p:cNvPr id="114" name="Google Shape;114;p16"/>
          <p:cNvCxnSpPr/>
          <p:nvPr/>
        </p:nvCxnSpPr>
        <p:spPr>
          <a:xfrm>
            <a:off x="4946900" y="9372600"/>
            <a:ext cx="12655200" cy="0"/>
          </a:xfrm>
          <a:prstGeom prst="straightConnector1">
            <a:avLst/>
          </a:prstGeom>
          <a:noFill/>
          <a:ln cap="flat" cmpd="sng" w="19050">
            <a:solidFill>
              <a:schemeClr val="dk2"/>
            </a:solidFill>
            <a:prstDash val="solid"/>
            <a:round/>
            <a:headEnd len="sm" w="sm" type="none"/>
            <a:tailEnd len="sm" w="sm" type="none"/>
          </a:ln>
        </p:spPr>
      </p:cxnSp>
      <p:sp>
        <p:nvSpPr>
          <p:cNvPr id="115" name="Google Shape;115;p16"/>
          <p:cNvSpPr txBox="1"/>
          <p:nvPr>
            <p:ph type="title"/>
          </p:nvPr>
        </p:nvSpPr>
        <p:spPr>
          <a:xfrm>
            <a:off x="4946900"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16" name="Google Shape;116;p16"/>
          <p:cNvSpPr txBox="1"/>
          <p:nvPr>
            <p:ph idx="1" type="body"/>
          </p:nvPr>
        </p:nvSpPr>
        <p:spPr>
          <a:xfrm>
            <a:off x="4972100" y="5486400"/>
            <a:ext cx="126462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Clr>
                <a:srgbClr val="3C4043"/>
              </a:buClr>
              <a:buSzPts val="3600"/>
              <a:buChar char="●"/>
              <a:defRPr>
                <a:solidFill>
                  <a:srgbClr val="3C4043"/>
                </a:solidFill>
              </a:defRPr>
            </a:lvl1pPr>
            <a:lvl2pPr indent="-406400" lvl="1" marL="914400" rtl="0">
              <a:spcBef>
                <a:spcPts val="3200"/>
              </a:spcBef>
              <a:spcAft>
                <a:spcPts val="0"/>
              </a:spcAft>
              <a:buClr>
                <a:srgbClr val="3C4043"/>
              </a:buClr>
              <a:buSzPts val="2800"/>
              <a:buChar char="○"/>
              <a:defRPr>
                <a:solidFill>
                  <a:srgbClr val="3C4043"/>
                </a:solidFill>
              </a:defRPr>
            </a:lvl2pPr>
            <a:lvl3pPr indent="-393700" lvl="2" marL="1371600" rtl="0">
              <a:spcBef>
                <a:spcPts val="3200"/>
              </a:spcBef>
              <a:spcAft>
                <a:spcPts val="0"/>
              </a:spcAft>
              <a:buClr>
                <a:srgbClr val="3C4043"/>
              </a:buClr>
              <a:buSzPts val="2600"/>
              <a:buChar char="■"/>
              <a:defRPr>
                <a:solidFill>
                  <a:srgbClr val="3C4043"/>
                </a:solidFill>
              </a:defRPr>
            </a:lvl3pPr>
            <a:lvl4pPr indent="-368300" lvl="3" marL="1828800" rtl="0">
              <a:spcBef>
                <a:spcPts val="3200"/>
              </a:spcBef>
              <a:spcAft>
                <a:spcPts val="0"/>
              </a:spcAft>
              <a:buClr>
                <a:srgbClr val="3C4043"/>
              </a:buClr>
              <a:buSzPts val="2200"/>
              <a:buChar char="●"/>
              <a:defRPr>
                <a:solidFill>
                  <a:srgbClr val="3C4043"/>
                </a:solidFill>
              </a:defRPr>
            </a:lvl4pPr>
            <a:lvl5pPr indent="-368300" lvl="4" marL="2286000" rtl="0">
              <a:spcBef>
                <a:spcPts val="3200"/>
              </a:spcBef>
              <a:spcAft>
                <a:spcPts val="0"/>
              </a:spcAft>
              <a:buClr>
                <a:srgbClr val="3C4043"/>
              </a:buClr>
              <a:buSzPts val="2200"/>
              <a:buChar char="○"/>
              <a:defRPr>
                <a:solidFill>
                  <a:srgbClr val="3C4043"/>
                </a:solidFill>
              </a:defRPr>
            </a:lvl5pPr>
            <a:lvl6pPr indent="-368300" lvl="5" marL="2743200" rtl="0">
              <a:spcBef>
                <a:spcPts val="3200"/>
              </a:spcBef>
              <a:spcAft>
                <a:spcPts val="0"/>
              </a:spcAft>
              <a:buClr>
                <a:srgbClr val="3C4043"/>
              </a:buClr>
              <a:buSzPts val="2200"/>
              <a:buChar char="■"/>
              <a:defRPr>
                <a:solidFill>
                  <a:srgbClr val="3C4043"/>
                </a:solidFill>
              </a:defRPr>
            </a:lvl6pPr>
            <a:lvl7pPr indent="-368300" lvl="6" marL="3200400" rtl="0">
              <a:spcBef>
                <a:spcPts val="3200"/>
              </a:spcBef>
              <a:spcAft>
                <a:spcPts val="0"/>
              </a:spcAft>
              <a:buClr>
                <a:srgbClr val="3C4043"/>
              </a:buClr>
              <a:buSzPts val="2200"/>
              <a:buChar char="●"/>
              <a:defRPr>
                <a:solidFill>
                  <a:srgbClr val="3C4043"/>
                </a:solidFill>
              </a:defRPr>
            </a:lvl7pPr>
            <a:lvl8pPr indent="-368300" lvl="7" marL="3657600" rtl="0">
              <a:spcBef>
                <a:spcPts val="3200"/>
              </a:spcBef>
              <a:spcAft>
                <a:spcPts val="0"/>
              </a:spcAft>
              <a:buClr>
                <a:srgbClr val="3C4043"/>
              </a:buClr>
              <a:buSzPts val="2200"/>
              <a:buChar char="○"/>
              <a:defRPr>
                <a:solidFill>
                  <a:srgbClr val="3C4043"/>
                </a:solidFill>
              </a:defRPr>
            </a:lvl8pPr>
            <a:lvl9pPr indent="-368300" lvl="8" marL="4114800" rtl="0">
              <a:spcBef>
                <a:spcPts val="3200"/>
              </a:spcBef>
              <a:spcAft>
                <a:spcPts val="3200"/>
              </a:spcAft>
              <a:buClr>
                <a:srgbClr val="3C4043"/>
              </a:buClr>
              <a:buSzPts val="2200"/>
              <a:buChar char="■"/>
              <a:defRPr>
                <a:solidFill>
                  <a:srgbClr val="3C4043"/>
                </a:solidFill>
              </a:defRPr>
            </a:lvl9pPr>
          </a:lstStyle>
          <a:p/>
        </p:txBody>
      </p:sp>
      <p:pic>
        <p:nvPicPr>
          <p:cNvPr id="117" name="Google Shape;117;p16"/>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18" name="Google Shape;118;p16"/>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19" name="Google Shape;119;p16"/>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0" name="Google Shape;120;p16"/>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Subtitle">
  <p:cSld name="TITLE_AND_BODY_3_1">
    <p:spTree>
      <p:nvGrpSpPr>
        <p:cNvPr id="121" name="Shape 121"/>
        <p:cNvGrpSpPr/>
        <p:nvPr/>
      </p:nvGrpSpPr>
      <p:grpSpPr>
        <a:xfrm>
          <a:off x="0" y="0"/>
          <a:ext cx="0" cy="0"/>
          <a:chOff x="0" y="0"/>
          <a:chExt cx="0" cy="0"/>
        </a:xfrm>
      </p:grpSpPr>
      <p:cxnSp>
        <p:nvCxnSpPr>
          <p:cNvPr id="122" name="Google Shape;122;p17"/>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23" name="Google Shape;123;p17"/>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24" name="Google Shape;124;p17"/>
          <p:cNvSpPr txBox="1"/>
          <p:nvPr>
            <p:ph type="title"/>
          </p:nvPr>
        </p:nvSpPr>
        <p:spPr>
          <a:xfrm>
            <a:off x="4953939" y="838200"/>
            <a:ext cx="126135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25" name="Google Shape;125;p17"/>
          <p:cNvSpPr txBox="1"/>
          <p:nvPr>
            <p:ph idx="1" type="subTitle"/>
          </p:nvPr>
        </p:nvSpPr>
        <p:spPr>
          <a:xfrm>
            <a:off x="4946900" y="7315200"/>
            <a:ext cx="12638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pic>
        <p:nvPicPr>
          <p:cNvPr id="126" name="Google Shape;126;p17"/>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27" name="Google Shape;127;p17"/>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28" name="Google Shape;128;p17"/>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9" name="Google Shape;129;p17"/>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Cover">
  <p:cSld name="TITLE_AND_BODY_3_1_1">
    <p:spTree>
      <p:nvGrpSpPr>
        <p:cNvPr id="130" name="Shape 130"/>
        <p:cNvGrpSpPr/>
        <p:nvPr/>
      </p:nvGrpSpPr>
      <p:grpSpPr>
        <a:xfrm>
          <a:off x="0" y="0"/>
          <a:ext cx="0" cy="0"/>
          <a:chOff x="0" y="0"/>
          <a:chExt cx="0" cy="0"/>
        </a:xfrm>
      </p:grpSpPr>
      <p:cxnSp>
        <p:nvCxnSpPr>
          <p:cNvPr id="131" name="Google Shape;131;p18"/>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32" name="Google Shape;132;p18"/>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33" name="Google Shape;133;p18"/>
          <p:cNvSpPr txBox="1"/>
          <p:nvPr>
            <p:ph type="title"/>
          </p:nvPr>
        </p:nvSpPr>
        <p:spPr>
          <a:xfrm>
            <a:off x="4953939" y="1600200"/>
            <a:ext cx="126462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34" name="Google Shape;134;p18"/>
          <p:cNvSpPr txBox="1"/>
          <p:nvPr>
            <p:ph idx="1" type="subTitle"/>
          </p:nvPr>
        </p:nvSpPr>
        <p:spPr>
          <a:xfrm>
            <a:off x="4946900" y="7315200"/>
            <a:ext cx="126462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sp>
        <p:nvSpPr>
          <p:cNvPr id="135" name="Google Shape;135;p18"/>
          <p:cNvSpPr txBox="1"/>
          <p:nvPr>
            <p:ph idx="2" type="subTitle"/>
          </p:nvPr>
        </p:nvSpPr>
        <p:spPr>
          <a:xfrm>
            <a:off x="4953939" y="914405"/>
            <a:ext cx="126384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Font typeface="Space Grotesk"/>
              <a:buNone/>
              <a:defRPr sz="2400">
                <a:latin typeface="Space Grotesk"/>
                <a:ea typeface="Space Grotesk"/>
                <a:cs typeface="Space Grotesk"/>
                <a:sym typeface="Space Grotesk"/>
              </a:defRPr>
            </a:lvl1pPr>
            <a:lvl2pPr lvl="1" rtl="0">
              <a:spcBef>
                <a:spcPts val="0"/>
              </a:spcBef>
              <a:spcAft>
                <a:spcPts val="0"/>
              </a:spcAft>
              <a:buSzPts val="2400"/>
              <a:buFont typeface="Space Grotesk"/>
              <a:buNone/>
              <a:defRPr sz="2400">
                <a:latin typeface="Space Grotesk"/>
                <a:ea typeface="Space Grotesk"/>
                <a:cs typeface="Space Grotesk"/>
                <a:sym typeface="Space Grotesk"/>
              </a:defRPr>
            </a:lvl2pPr>
            <a:lvl3pPr lvl="2" rtl="0">
              <a:spcBef>
                <a:spcPts val="0"/>
              </a:spcBef>
              <a:spcAft>
                <a:spcPts val="0"/>
              </a:spcAft>
              <a:buSzPts val="2400"/>
              <a:buFont typeface="Space Grotesk"/>
              <a:buNone/>
              <a:defRPr sz="2400">
                <a:latin typeface="Space Grotesk"/>
                <a:ea typeface="Space Grotesk"/>
                <a:cs typeface="Space Grotesk"/>
                <a:sym typeface="Space Grotesk"/>
              </a:defRPr>
            </a:lvl3pPr>
            <a:lvl4pPr lvl="3" rtl="0">
              <a:spcBef>
                <a:spcPts val="0"/>
              </a:spcBef>
              <a:spcAft>
                <a:spcPts val="0"/>
              </a:spcAft>
              <a:buSzPts val="2400"/>
              <a:buFont typeface="Space Grotesk"/>
              <a:buNone/>
              <a:defRPr sz="2400">
                <a:latin typeface="Space Grotesk"/>
                <a:ea typeface="Space Grotesk"/>
                <a:cs typeface="Space Grotesk"/>
                <a:sym typeface="Space Grotesk"/>
              </a:defRPr>
            </a:lvl4pPr>
            <a:lvl5pPr lvl="4" rtl="0">
              <a:spcBef>
                <a:spcPts val="0"/>
              </a:spcBef>
              <a:spcAft>
                <a:spcPts val="0"/>
              </a:spcAft>
              <a:buSzPts val="2400"/>
              <a:buFont typeface="Space Grotesk"/>
              <a:buNone/>
              <a:defRPr sz="2400">
                <a:latin typeface="Space Grotesk"/>
                <a:ea typeface="Space Grotesk"/>
                <a:cs typeface="Space Grotesk"/>
                <a:sym typeface="Space Grotesk"/>
              </a:defRPr>
            </a:lvl5pPr>
            <a:lvl6pPr lvl="5" rtl="0">
              <a:spcBef>
                <a:spcPts val="0"/>
              </a:spcBef>
              <a:spcAft>
                <a:spcPts val="0"/>
              </a:spcAft>
              <a:buSzPts val="2400"/>
              <a:buFont typeface="Space Grotesk"/>
              <a:buNone/>
              <a:defRPr sz="2400">
                <a:latin typeface="Space Grotesk"/>
                <a:ea typeface="Space Grotesk"/>
                <a:cs typeface="Space Grotesk"/>
                <a:sym typeface="Space Grotesk"/>
              </a:defRPr>
            </a:lvl6pPr>
            <a:lvl7pPr lvl="6" rtl="0">
              <a:spcBef>
                <a:spcPts val="0"/>
              </a:spcBef>
              <a:spcAft>
                <a:spcPts val="0"/>
              </a:spcAft>
              <a:buSzPts val="2400"/>
              <a:buFont typeface="Space Grotesk"/>
              <a:buNone/>
              <a:defRPr sz="2400">
                <a:latin typeface="Space Grotesk"/>
                <a:ea typeface="Space Grotesk"/>
                <a:cs typeface="Space Grotesk"/>
                <a:sym typeface="Space Grotesk"/>
              </a:defRPr>
            </a:lvl7pPr>
            <a:lvl8pPr lvl="7" rtl="0">
              <a:spcBef>
                <a:spcPts val="0"/>
              </a:spcBef>
              <a:spcAft>
                <a:spcPts val="0"/>
              </a:spcAft>
              <a:buSzPts val="2400"/>
              <a:buFont typeface="Space Grotesk"/>
              <a:buNone/>
              <a:defRPr sz="2400">
                <a:latin typeface="Space Grotesk"/>
                <a:ea typeface="Space Grotesk"/>
                <a:cs typeface="Space Grotesk"/>
                <a:sym typeface="Space Grotesk"/>
              </a:defRPr>
            </a:lvl8pPr>
            <a:lvl9pPr lvl="8" rtl="0">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pic>
        <p:nvPicPr>
          <p:cNvPr id="136" name="Google Shape;136;p18"/>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37" name="Google Shape;137;p18"/>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38" name="Google Shape;138;p18"/>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39" name="Google Shape;139;p18"/>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Cover">
  <p:cSld name="TITLE_AND_BODY_3_1_1_1">
    <p:spTree>
      <p:nvGrpSpPr>
        <p:cNvPr id="140" name="Shape 140"/>
        <p:cNvGrpSpPr/>
        <p:nvPr/>
      </p:nvGrpSpPr>
      <p:grpSpPr>
        <a:xfrm>
          <a:off x="0" y="0"/>
          <a:ext cx="0" cy="0"/>
          <a:chOff x="0" y="0"/>
          <a:chExt cx="0" cy="0"/>
        </a:xfrm>
      </p:grpSpPr>
      <p:cxnSp>
        <p:nvCxnSpPr>
          <p:cNvPr id="141" name="Google Shape;141;p19"/>
          <p:cNvCxnSpPr/>
          <p:nvPr/>
        </p:nvCxnSpPr>
        <p:spPr>
          <a:xfrm>
            <a:off x="4953939" y="670560"/>
            <a:ext cx="12588600" cy="0"/>
          </a:xfrm>
          <a:prstGeom prst="straightConnector1">
            <a:avLst/>
          </a:prstGeom>
          <a:noFill/>
          <a:ln cap="flat" cmpd="sng" w="38100">
            <a:solidFill>
              <a:schemeClr val="dk2"/>
            </a:solidFill>
            <a:prstDash val="solid"/>
            <a:round/>
            <a:headEnd len="sm" w="sm" type="none"/>
            <a:tailEnd len="sm" w="sm" type="none"/>
          </a:ln>
        </p:spPr>
      </p:cxnSp>
      <p:cxnSp>
        <p:nvCxnSpPr>
          <p:cNvPr id="142" name="Google Shape;142;p19"/>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43" name="Google Shape;143;p19"/>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44" name="Google Shape;144;p19"/>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3600"/>
              <a:buNone/>
              <a:defRPr>
                <a:solidFill>
                  <a:schemeClr val="dk2"/>
                </a:solidFill>
              </a:defRPr>
            </a:lvl1pPr>
            <a:lvl2pPr lvl="1" rtl="0">
              <a:spcBef>
                <a:spcPts val="3200"/>
              </a:spcBef>
              <a:spcAft>
                <a:spcPts val="0"/>
              </a:spcAft>
              <a:buClr>
                <a:schemeClr val="dk2"/>
              </a:buClr>
              <a:buSzPts val="3600"/>
              <a:buNone/>
              <a:defRPr sz="3600">
                <a:solidFill>
                  <a:schemeClr val="dk2"/>
                </a:solidFill>
              </a:defRPr>
            </a:lvl2pPr>
            <a:lvl3pPr lvl="2" rtl="0">
              <a:spcBef>
                <a:spcPts val="3200"/>
              </a:spcBef>
              <a:spcAft>
                <a:spcPts val="0"/>
              </a:spcAft>
              <a:buClr>
                <a:schemeClr val="dk2"/>
              </a:buClr>
              <a:buSzPts val="3600"/>
              <a:buNone/>
              <a:defRPr sz="3600">
                <a:solidFill>
                  <a:schemeClr val="dk2"/>
                </a:solidFill>
              </a:defRPr>
            </a:lvl3pPr>
            <a:lvl4pPr lvl="3" rtl="0">
              <a:spcBef>
                <a:spcPts val="3200"/>
              </a:spcBef>
              <a:spcAft>
                <a:spcPts val="0"/>
              </a:spcAft>
              <a:buClr>
                <a:schemeClr val="dk2"/>
              </a:buClr>
              <a:buSzPts val="3600"/>
              <a:buNone/>
              <a:defRPr sz="3600">
                <a:solidFill>
                  <a:schemeClr val="dk2"/>
                </a:solidFill>
              </a:defRPr>
            </a:lvl4pPr>
            <a:lvl5pPr lvl="4" rtl="0">
              <a:spcBef>
                <a:spcPts val="3200"/>
              </a:spcBef>
              <a:spcAft>
                <a:spcPts val="0"/>
              </a:spcAft>
              <a:buClr>
                <a:schemeClr val="dk2"/>
              </a:buClr>
              <a:buSzPts val="3600"/>
              <a:buNone/>
              <a:defRPr sz="3600">
                <a:solidFill>
                  <a:schemeClr val="dk2"/>
                </a:solidFill>
              </a:defRPr>
            </a:lvl5pPr>
            <a:lvl6pPr lvl="5" rtl="0">
              <a:spcBef>
                <a:spcPts val="3200"/>
              </a:spcBef>
              <a:spcAft>
                <a:spcPts val="0"/>
              </a:spcAft>
              <a:buClr>
                <a:schemeClr val="dk2"/>
              </a:buClr>
              <a:buSzPts val="3600"/>
              <a:buNone/>
              <a:defRPr sz="3600">
                <a:solidFill>
                  <a:schemeClr val="dk2"/>
                </a:solidFill>
              </a:defRPr>
            </a:lvl6pPr>
            <a:lvl7pPr lvl="6" rtl="0">
              <a:spcBef>
                <a:spcPts val="3200"/>
              </a:spcBef>
              <a:spcAft>
                <a:spcPts val="0"/>
              </a:spcAft>
              <a:buClr>
                <a:schemeClr val="dk2"/>
              </a:buClr>
              <a:buSzPts val="3600"/>
              <a:buNone/>
              <a:defRPr sz="3600">
                <a:solidFill>
                  <a:schemeClr val="dk2"/>
                </a:solidFill>
              </a:defRPr>
            </a:lvl7pPr>
            <a:lvl8pPr lvl="7" rtl="0">
              <a:spcBef>
                <a:spcPts val="3200"/>
              </a:spcBef>
              <a:spcAft>
                <a:spcPts val="0"/>
              </a:spcAft>
              <a:buClr>
                <a:schemeClr val="dk2"/>
              </a:buClr>
              <a:buSzPts val="3600"/>
              <a:buNone/>
              <a:defRPr sz="3600">
                <a:solidFill>
                  <a:schemeClr val="dk2"/>
                </a:solidFill>
              </a:defRPr>
            </a:lvl8pPr>
            <a:lvl9pPr lvl="8" rtl="0">
              <a:spcBef>
                <a:spcPts val="3200"/>
              </a:spcBef>
              <a:spcAft>
                <a:spcPts val="3200"/>
              </a:spcAft>
              <a:buClr>
                <a:schemeClr val="dk2"/>
              </a:buClr>
              <a:buSzPts val="3600"/>
              <a:buNone/>
              <a:defRPr sz="3600">
                <a:solidFill>
                  <a:schemeClr val="dk2"/>
                </a:solidFill>
              </a:defRPr>
            </a:lvl9pPr>
          </a:lstStyle>
          <a:p/>
        </p:txBody>
      </p:sp>
      <p:sp>
        <p:nvSpPr>
          <p:cNvPr id="145" name="Google Shape;145;p19"/>
          <p:cNvSpPr txBox="1"/>
          <p:nvPr>
            <p:ph idx="2" type="subTitle"/>
          </p:nvPr>
        </p:nvSpPr>
        <p:spPr>
          <a:xfrm>
            <a:off x="4954648" y="8458200"/>
            <a:ext cx="97296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46" name="Google Shape;146;p19"/>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47" name="Google Shape;147;p19"/>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48" name="Google Shape;148;p19"/>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49" name="Google Shape;149;p19"/>
          <p:cNvPicPr preferRelativeResize="0"/>
          <p:nvPr/>
        </p:nvPicPr>
        <p:blipFill rotWithShape="1">
          <a:blip r:embed="rId5">
            <a:alphaModFix/>
          </a:blip>
          <a:srcRect b="12394" l="0" r="0" t="12394"/>
          <a:stretch/>
        </p:blipFill>
        <p:spPr>
          <a:xfrm flipH="1" rot="10800000">
            <a:off x="0" y="-14793"/>
            <a:ext cx="4808668" cy="2034746"/>
          </a:xfrm>
          <a:prstGeom prst="rect">
            <a:avLst/>
          </a:prstGeom>
          <a:noFill/>
          <a:ln>
            <a:noFill/>
          </a:ln>
        </p:spPr>
      </p:pic>
      <p:pic>
        <p:nvPicPr>
          <p:cNvPr id="150" name="Google Shape;150;p19"/>
          <p:cNvPicPr preferRelativeResize="0"/>
          <p:nvPr/>
        </p:nvPicPr>
        <p:blipFill rotWithShape="1">
          <a:blip r:embed="rId6">
            <a:alphaModFix/>
          </a:blip>
          <a:srcRect b="33231" l="33287" r="33290" t="33224"/>
          <a:stretch/>
        </p:blipFill>
        <p:spPr>
          <a:xfrm>
            <a:off x="15999565" y="8519713"/>
            <a:ext cx="560250" cy="562774"/>
          </a:xfrm>
          <a:prstGeom prst="rect">
            <a:avLst/>
          </a:prstGeom>
          <a:noFill/>
          <a:ln>
            <a:noFill/>
          </a:ln>
        </p:spPr>
      </p:pic>
      <p:pic>
        <p:nvPicPr>
          <p:cNvPr id="151" name="Google Shape;151;p19"/>
          <p:cNvPicPr preferRelativeResize="0"/>
          <p:nvPr/>
        </p:nvPicPr>
        <p:blipFill rotWithShape="1">
          <a:blip r:embed="rId7">
            <a:alphaModFix/>
          </a:blip>
          <a:srcRect b="0" l="169" r="169" t="0"/>
          <a:stretch/>
        </p:blipFill>
        <p:spPr>
          <a:xfrm>
            <a:off x="17011898" y="8514394"/>
            <a:ext cx="573404" cy="573412"/>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2 column body">
  <p:cSld name="ONE_COLUMN_TEXT">
    <p:spTree>
      <p:nvGrpSpPr>
        <p:cNvPr id="152" name="Shape 152"/>
        <p:cNvGrpSpPr/>
        <p:nvPr/>
      </p:nvGrpSpPr>
      <p:grpSpPr>
        <a:xfrm>
          <a:off x="0" y="0"/>
          <a:ext cx="0" cy="0"/>
          <a:chOff x="0" y="0"/>
          <a:chExt cx="0" cy="0"/>
        </a:xfrm>
      </p:grpSpPr>
      <p:sp>
        <p:nvSpPr>
          <p:cNvPr id="153" name="Google Shape;153;p20"/>
          <p:cNvSpPr txBox="1"/>
          <p:nvPr>
            <p:ph idx="1" type="body"/>
          </p:nvPr>
        </p:nvSpPr>
        <p:spPr>
          <a:xfrm>
            <a:off x="685800" y="2743200"/>
            <a:ext cx="11201400" cy="6629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SzPts val="2400"/>
              <a:buChar char="●"/>
              <a:defRPr sz="2400"/>
            </a:lvl1pPr>
            <a:lvl2pPr indent="-381000" lvl="1" marL="914400" rtl="0">
              <a:spcBef>
                <a:spcPts val="3200"/>
              </a:spcBef>
              <a:spcAft>
                <a:spcPts val="0"/>
              </a:spcAft>
              <a:buSzPts val="2400"/>
              <a:buChar char="○"/>
              <a:defRPr sz="2400"/>
            </a:lvl2pPr>
            <a:lvl3pPr indent="-381000" lvl="2" marL="1371600" rtl="0">
              <a:spcBef>
                <a:spcPts val="3200"/>
              </a:spcBef>
              <a:spcAft>
                <a:spcPts val="0"/>
              </a:spcAft>
              <a:buSzPts val="2400"/>
              <a:buChar char="■"/>
              <a:defRPr sz="2400"/>
            </a:lvl3pPr>
            <a:lvl4pPr indent="-381000" lvl="3" marL="1828800" rtl="0">
              <a:spcBef>
                <a:spcPts val="3200"/>
              </a:spcBef>
              <a:spcAft>
                <a:spcPts val="0"/>
              </a:spcAft>
              <a:buSzPts val="2400"/>
              <a:buChar char="●"/>
              <a:defRPr sz="2400"/>
            </a:lvl4pPr>
            <a:lvl5pPr indent="-381000" lvl="4" marL="2286000" rtl="0">
              <a:spcBef>
                <a:spcPts val="3200"/>
              </a:spcBef>
              <a:spcAft>
                <a:spcPts val="0"/>
              </a:spcAft>
              <a:buSzPts val="2400"/>
              <a:buChar char="○"/>
              <a:defRPr sz="2400"/>
            </a:lvl5pPr>
            <a:lvl6pPr indent="-381000" lvl="5" marL="2743200" rtl="0">
              <a:spcBef>
                <a:spcPts val="3200"/>
              </a:spcBef>
              <a:spcAft>
                <a:spcPts val="0"/>
              </a:spcAft>
              <a:buSzPts val="2400"/>
              <a:buChar char="■"/>
              <a:defRPr sz="2400"/>
            </a:lvl6pPr>
            <a:lvl7pPr indent="-381000" lvl="6" marL="3200400" rtl="0">
              <a:spcBef>
                <a:spcPts val="3200"/>
              </a:spcBef>
              <a:spcAft>
                <a:spcPts val="0"/>
              </a:spcAft>
              <a:buSzPts val="2400"/>
              <a:buChar char="●"/>
              <a:defRPr sz="2400"/>
            </a:lvl7pPr>
            <a:lvl8pPr indent="-381000" lvl="7" marL="3657600" rtl="0">
              <a:spcBef>
                <a:spcPts val="3200"/>
              </a:spcBef>
              <a:spcAft>
                <a:spcPts val="0"/>
              </a:spcAft>
              <a:buSzPts val="2400"/>
              <a:buChar char="○"/>
              <a:defRPr sz="2400"/>
            </a:lvl8pPr>
            <a:lvl9pPr indent="-381000" lvl="8" marL="4114800" rtl="0">
              <a:spcBef>
                <a:spcPts val="3200"/>
              </a:spcBef>
              <a:spcAft>
                <a:spcPts val="3200"/>
              </a:spcAft>
              <a:buSzPts val="2400"/>
              <a:buChar char="■"/>
              <a:defRPr sz="2400"/>
            </a:lvl9pPr>
          </a:lstStyle>
          <a:p/>
        </p:txBody>
      </p:sp>
      <p:sp>
        <p:nvSpPr>
          <p:cNvPr id="154" name="Google Shape;154;p20"/>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Module Sheet">
  <p:cSld name="TITLE_6">
    <p:bg>
      <p:bgPr>
        <a:solidFill>
          <a:srgbClr val="090B0C"/>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5" name="Google Shape;15;p3"/>
          <p:cNvSpPr txBox="1"/>
          <p:nvPr>
            <p:ph idx="1" type="subTitle"/>
          </p:nvPr>
        </p:nvSpPr>
        <p:spPr>
          <a:xfrm>
            <a:off x="7590750" y="8155500"/>
            <a:ext cx="9780300" cy="7599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1pPr>
            <a:lvl2pPr lvl="1"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2pPr>
            <a:lvl3pPr lvl="2"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3pPr>
            <a:lvl4pPr lvl="3"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4pPr>
            <a:lvl5pPr lvl="4"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5pPr>
            <a:lvl6pPr lvl="5"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6pPr>
            <a:lvl7pPr lvl="6"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7pPr>
            <a:lvl8pPr lvl="7"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8pPr>
            <a:lvl9pPr lvl="8"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9pPr>
          </a:lstStyle>
          <a:p/>
        </p:txBody>
      </p:sp>
      <p:pic>
        <p:nvPicPr>
          <p:cNvPr id="16" name="Google Shape;16;p3"/>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17" name="Google Shape;17;p3"/>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sp>
        <p:nvSpPr>
          <p:cNvPr id="18" name="Google Shape;18;p3"/>
          <p:cNvSpPr txBox="1"/>
          <p:nvPr/>
        </p:nvSpPr>
        <p:spPr>
          <a:xfrm>
            <a:off x="6398250" y="8155575"/>
            <a:ext cx="1192500" cy="75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200">
                <a:solidFill>
                  <a:srgbClr val="F1F7F7"/>
                </a:solidFill>
                <a:latin typeface="Space Grotesk"/>
                <a:ea typeface="Space Grotesk"/>
                <a:cs typeface="Space Grotesk"/>
                <a:sym typeface="Space Grotesk"/>
              </a:rPr>
              <a:t>Next:</a:t>
            </a:r>
            <a:endParaRPr b="1" sz="2200">
              <a:solidFill>
                <a:srgbClr val="F1F7F7"/>
              </a:solidFill>
              <a:latin typeface="Space Grotesk"/>
              <a:ea typeface="Space Grotesk"/>
              <a:cs typeface="Space Grotesk"/>
              <a:sym typeface="Space Grotesk"/>
            </a:endParaRPr>
          </a:p>
        </p:txBody>
      </p:sp>
      <p:pic>
        <p:nvPicPr>
          <p:cNvPr id="19" name="Google Shape;19;p3"/>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verview Sheet">
  <p:cSld name="ONE_COLUMN_TEXT_6">
    <p:spTree>
      <p:nvGrpSpPr>
        <p:cNvPr id="155" name="Shape 155"/>
        <p:cNvGrpSpPr/>
        <p:nvPr/>
      </p:nvGrpSpPr>
      <p:grpSpPr>
        <a:xfrm>
          <a:off x="0" y="0"/>
          <a:ext cx="0" cy="0"/>
          <a:chOff x="0" y="0"/>
          <a:chExt cx="0" cy="0"/>
        </a:xfrm>
      </p:grpSpPr>
      <p:sp>
        <p:nvSpPr>
          <p:cNvPr id="156" name="Google Shape;156;p21"/>
          <p:cNvSpPr txBox="1"/>
          <p:nvPr>
            <p:ph idx="1" type="body"/>
          </p:nvPr>
        </p:nvSpPr>
        <p:spPr>
          <a:xfrm>
            <a:off x="685800" y="2743200"/>
            <a:ext cx="55041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7" name="Google Shape;157;p21"/>
          <p:cNvSpPr txBox="1"/>
          <p:nvPr>
            <p:ph idx="2" type="body"/>
          </p:nvPr>
        </p:nvSpPr>
        <p:spPr>
          <a:xfrm>
            <a:off x="6426600" y="2743200"/>
            <a:ext cx="54606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8" name="Google Shape;158;p21"/>
          <p:cNvSpPr txBox="1"/>
          <p:nvPr/>
        </p:nvSpPr>
        <p:spPr>
          <a:xfrm>
            <a:off x="6400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OUTCOMES</a:t>
            </a:r>
            <a:endParaRPr sz="1600">
              <a:solidFill>
                <a:schemeClr val="lt2"/>
              </a:solidFill>
              <a:latin typeface="Rubik"/>
              <a:ea typeface="Rubik"/>
              <a:cs typeface="Rubik"/>
              <a:sym typeface="Rubik"/>
            </a:endParaRPr>
          </a:p>
        </p:txBody>
      </p:sp>
      <p:sp>
        <p:nvSpPr>
          <p:cNvPr id="159" name="Google Shape;159;p21"/>
          <p:cNvSpPr txBox="1"/>
          <p:nvPr/>
        </p:nvSpPr>
        <p:spPr>
          <a:xfrm>
            <a:off x="685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WHAT TO EXPECT</a:t>
            </a:r>
            <a:endParaRPr sz="1600">
              <a:solidFill>
                <a:schemeClr val="lt2"/>
              </a:solidFill>
              <a:latin typeface="Rubik"/>
              <a:ea typeface="Rubik"/>
              <a:cs typeface="Rubik"/>
              <a:sym typeface="Rubik"/>
            </a:endParaRPr>
          </a:p>
        </p:txBody>
      </p:sp>
      <p:sp>
        <p:nvSpPr>
          <p:cNvPr id="160" name="Google Shape;160;p21"/>
          <p:cNvSpPr/>
          <p:nvPr/>
        </p:nvSpPr>
        <p:spPr>
          <a:xfrm>
            <a:off x="12103425" y="2293250"/>
            <a:ext cx="55041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SUGGESTED PARTICIPANTS</a:t>
            </a:r>
            <a:endParaRPr sz="1600">
              <a:solidFill>
                <a:schemeClr val="lt2"/>
              </a:solidFill>
              <a:latin typeface="Rubik"/>
              <a:ea typeface="Rubik"/>
              <a:cs typeface="Rubik"/>
              <a:sym typeface="Rubik"/>
            </a:endParaRPr>
          </a:p>
        </p:txBody>
      </p:sp>
      <p:sp>
        <p:nvSpPr>
          <p:cNvPr id="161" name="Google Shape;161;p21"/>
          <p:cNvSpPr txBox="1"/>
          <p:nvPr>
            <p:ph idx="3" type="subTitle"/>
          </p:nvPr>
        </p:nvSpPr>
        <p:spPr>
          <a:xfrm>
            <a:off x="12103425" y="2743202"/>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2" name="Google Shape;162;p21"/>
          <p:cNvSpPr/>
          <p:nvPr/>
        </p:nvSpPr>
        <p:spPr>
          <a:xfrm>
            <a:off x="12103425" y="4415850"/>
            <a:ext cx="55047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EXPECTED TIME</a:t>
            </a:r>
            <a:endParaRPr sz="1600">
              <a:solidFill>
                <a:schemeClr val="lt2"/>
              </a:solidFill>
              <a:latin typeface="Rubik"/>
              <a:ea typeface="Rubik"/>
              <a:cs typeface="Rubik"/>
              <a:sym typeface="Rubik"/>
            </a:endParaRPr>
          </a:p>
        </p:txBody>
      </p:sp>
      <p:sp>
        <p:nvSpPr>
          <p:cNvPr id="163" name="Google Shape;163;p21"/>
          <p:cNvSpPr txBox="1"/>
          <p:nvPr>
            <p:ph idx="4" type="subTitle"/>
          </p:nvPr>
        </p:nvSpPr>
        <p:spPr>
          <a:xfrm>
            <a:off x="12103425" y="4927400"/>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4" name="Google Shape;164;p21"/>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None - Body">
  <p:cSld name="ONE_COLUMN_TEXT_5">
    <p:spTree>
      <p:nvGrpSpPr>
        <p:cNvPr id="165" name="Shape 165"/>
        <p:cNvGrpSpPr/>
        <p:nvPr/>
      </p:nvGrpSpPr>
      <p:grpSpPr>
        <a:xfrm>
          <a:off x="0" y="0"/>
          <a:ext cx="0" cy="0"/>
          <a:chOff x="0" y="0"/>
          <a:chExt cx="0" cy="0"/>
        </a:xfrm>
      </p:grpSpPr>
      <p:sp>
        <p:nvSpPr>
          <p:cNvPr id="166" name="Google Shape;166;p22"/>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67" name="Google Shape;167;p22"/>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Vert - Body">
  <p:cSld name="ONE_COLUMN_TEXT_5_1">
    <p:spTree>
      <p:nvGrpSpPr>
        <p:cNvPr id="168" name="Shape 168"/>
        <p:cNvGrpSpPr/>
        <p:nvPr/>
      </p:nvGrpSpPr>
      <p:grpSpPr>
        <a:xfrm>
          <a:off x="0" y="0"/>
          <a:ext cx="0" cy="0"/>
          <a:chOff x="0" y="0"/>
          <a:chExt cx="0" cy="0"/>
        </a:xfrm>
      </p:grpSpPr>
      <p:sp>
        <p:nvSpPr>
          <p:cNvPr id="169" name="Google Shape;169;p23"/>
          <p:cNvSpPr txBox="1"/>
          <p:nvPr>
            <p:ph idx="1" type="body"/>
          </p:nvPr>
        </p:nvSpPr>
        <p:spPr>
          <a:xfrm>
            <a:off x="685800" y="2743200"/>
            <a:ext cx="8339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70" name="Google Shape;170;p23"/>
          <p:cNvPicPr preferRelativeResize="0"/>
          <p:nvPr/>
        </p:nvPicPr>
        <p:blipFill rotWithShape="1">
          <a:blip r:embed="rId2">
            <a:alphaModFix/>
          </a:blip>
          <a:srcRect b="0" l="38188" r="51056" t="0"/>
          <a:stretch/>
        </p:blipFill>
        <p:spPr>
          <a:xfrm>
            <a:off x="16365150" y="0"/>
            <a:ext cx="1922854" cy="10058399"/>
          </a:xfrm>
          <a:prstGeom prst="rect">
            <a:avLst/>
          </a:prstGeom>
          <a:noFill/>
          <a:ln>
            <a:noFill/>
          </a:ln>
        </p:spPr>
      </p:pic>
      <p:sp>
        <p:nvSpPr>
          <p:cNvPr id="171" name="Google Shape;171;p23"/>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Hori - Body">
  <p:cSld name="ONE_COLUMN_TEXT_5_1_1">
    <p:spTree>
      <p:nvGrpSpPr>
        <p:cNvPr id="172" name="Shape 172"/>
        <p:cNvGrpSpPr/>
        <p:nvPr/>
      </p:nvGrpSpPr>
      <p:grpSpPr>
        <a:xfrm>
          <a:off x="0" y="0"/>
          <a:ext cx="0" cy="0"/>
          <a:chOff x="0" y="0"/>
          <a:chExt cx="0" cy="0"/>
        </a:xfrm>
      </p:grpSpPr>
      <p:pic>
        <p:nvPicPr>
          <p:cNvPr id="173" name="Google Shape;173;p2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4" name="Google Shape;174;p24"/>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75" name="Google Shape;175;p24"/>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Glance">
  <p:cSld name="ONE_COLUMN_TEXT_5_1_1_1">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8" name="Google Shape;178;p25"/>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79" name="Google Shape;179;p25"/>
          <p:cNvSpPr txBox="1"/>
          <p:nvPr>
            <p:ph idx="1" type="subTitle"/>
          </p:nvPr>
        </p:nvSpPr>
        <p:spPr>
          <a:xfrm>
            <a:off x="495200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a:spcBef>
                <a:spcPts val="0"/>
              </a:spcBef>
              <a:spcAft>
                <a:spcPts val="0"/>
              </a:spcAft>
              <a:buSzPts val="2800"/>
              <a:buNone/>
              <a:defRPr/>
            </a:lvl2pPr>
            <a:lvl3pPr lvl="2">
              <a:spcBef>
                <a:spcPts val="3200"/>
              </a:spcBef>
              <a:spcAft>
                <a:spcPts val="0"/>
              </a:spcAft>
              <a:buSzPts val="2600"/>
              <a:buNone/>
              <a:defRPr/>
            </a:lvl3pPr>
            <a:lvl4pPr lvl="3">
              <a:spcBef>
                <a:spcPts val="3200"/>
              </a:spcBef>
              <a:spcAft>
                <a:spcPts val="0"/>
              </a:spcAft>
              <a:buSzPts val="2200"/>
              <a:buNone/>
              <a:defRPr/>
            </a:lvl4pPr>
            <a:lvl5pPr lvl="4">
              <a:spcBef>
                <a:spcPts val="3200"/>
              </a:spcBef>
              <a:spcAft>
                <a:spcPts val="0"/>
              </a:spcAft>
              <a:buSzPts val="2200"/>
              <a:buNone/>
              <a:defRPr/>
            </a:lvl5pPr>
            <a:lvl6pPr lvl="5">
              <a:spcBef>
                <a:spcPts val="3200"/>
              </a:spcBef>
              <a:spcAft>
                <a:spcPts val="0"/>
              </a:spcAft>
              <a:buSzPts val="2200"/>
              <a:buNone/>
              <a:defRPr/>
            </a:lvl6pPr>
            <a:lvl7pPr lvl="6">
              <a:spcBef>
                <a:spcPts val="3200"/>
              </a:spcBef>
              <a:spcAft>
                <a:spcPts val="0"/>
              </a:spcAft>
              <a:buSzPts val="2200"/>
              <a:buNone/>
              <a:defRPr/>
            </a:lvl7pPr>
            <a:lvl8pPr lvl="7">
              <a:spcBef>
                <a:spcPts val="3200"/>
              </a:spcBef>
              <a:spcAft>
                <a:spcPts val="0"/>
              </a:spcAft>
              <a:buSzPts val="2200"/>
              <a:buNone/>
              <a:defRPr/>
            </a:lvl8pPr>
            <a:lvl9pPr lvl="8">
              <a:spcBef>
                <a:spcPts val="3200"/>
              </a:spcBef>
              <a:spcAft>
                <a:spcPts val="3200"/>
              </a:spcAft>
              <a:buSzPts val="2200"/>
              <a:buNone/>
              <a:defRPr/>
            </a:lvl9pPr>
          </a:lstStyle>
          <a:p/>
        </p:txBody>
      </p:sp>
      <p:sp>
        <p:nvSpPr>
          <p:cNvPr id="180" name="Google Shape;180;p25"/>
          <p:cNvSpPr txBox="1"/>
          <p:nvPr>
            <p:ph idx="2" type="body"/>
          </p:nvPr>
        </p:nvSpPr>
        <p:spPr>
          <a:xfrm>
            <a:off x="49470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a:lnSpc>
                <a:spcPct val="115000"/>
              </a:lnSpc>
              <a:spcBef>
                <a:spcPts val="1000"/>
              </a:spcBef>
              <a:spcAft>
                <a:spcPts val="0"/>
              </a:spcAft>
              <a:buSzPts val="2600"/>
              <a:buChar char="●"/>
              <a:defRPr sz="2600"/>
            </a:lvl4pPr>
            <a:lvl5pPr indent="-393700" lvl="4" marL="2286000">
              <a:lnSpc>
                <a:spcPct val="115000"/>
              </a:lnSpc>
              <a:spcBef>
                <a:spcPts val="1000"/>
              </a:spcBef>
              <a:spcAft>
                <a:spcPts val="0"/>
              </a:spcAft>
              <a:buSzPts val="2600"/>
              <a:buChar char="○"/>
              <a:defRPr sz="2600"/>
            </a:lvl5pPr>
            <a:lvl6pPr indent="-393700" lvl="5" marL="2743200">
              <a:lnSpc>
                <a:spcPct val="115000"/>
              </a:lnSpc>
              <a:spcBef>
                <a:spcPts val="1000"/>
              </a:spcBef>
              <a:spcAft>
                <a:spcPts val="0"/>
              </a:spcAft>
              <a:buSzPts val="2600"/>
              <a:buChar char="■"/>
              <a:defRPr sz="2600"/>
            </a:lvl6pPr>
            <a:lvl7pPr indent="-393700" lvl="6" marL="3200400">
              <a:lnSpc>
                <a:spcPct val="115000"/>
              </a:lnSpc>
              <a:spcBef>
                <a:spcPts val="1000"/>
              </a:spcBef>
              <a:spcAft>
                <a:spcPts val="0"/>
              </a:spcAft>
              <a:buSzPts val="2600"/>
              <a:buChar char="●"/>
              <a:defRPr sz="2600"/>
            </a:lvl7pPr>
            <a:lvl8pPr indent="-393700" lvl="7" marL="3657600">
              <a:lnSpc>
                <a:spcPct val="115000"/>
              </a:lnSpc>
              <a:spcBef>
                <a:spcPts val="1000"/>
              </a:spcBef>
              <a:spcAft>
                <a:spcPts val="0"/>
              </a:spcAft>
              <a:buSzPts val="2600"/>
              <a:buChar char="○"/>
              <a:defRPr sz="2600"/>
            </a:lvl8pPr>
            <a:lvl9pPr indent="-393700" lvl="8" marL="4114800">
              <a:lnSpc>
                <a:spcPct val="115000"/>
              </a:lnSpc>
              <a:spcBef>
                <a:spcPts val="1000"/>
              </a:spcBef>
              <a:spcAft>
                <a:spcPts val="1000"/>
              </a:spcAft>
              <a:buSzPts val="2600"/>
              <a:buChar char="■"/>
              <a:defRPr sz="2600"/>
            </a:lvl9pPr>
          </a:lstStyle>
          <a:p/>
        </p:txBody>
      </p:sp>
      <p:sp>
        <p:nvSpPr>
          <p:cNvPr id="181" name="Google Shape;181;p25"/>
          <p:cNvSpPr txBox="1"/>
          <p:nvPr>
            <p:ph idx="3" type="subTitle"/>
          </p:nvPr>
        </p:nvSpPr>
        <p:spPr>
          <a:xfrm>
            <a:off x="6907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2" name="Google Shape;182;p25"/>
          <p:cNvSpPr txBox="1"/>
          <p:nvPr>
            <p:ph idx="4" type="body"/>
          </p:nvPr>
        </p:nvSpPr>
        <p:spPr>
          <a:xfrm>
            <a:off x="68580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3" name="Google Shape;183;p25"/>
          <p:cNvSpPr txBox="1"/>
          <p:nvPr>
            <p:ph idx="5" type="subTitle"/>
          </p:nvPr>
        </p:nvSpPr>
        <p:spPr>
          <a:xfrm>
            <a:off x="92211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4" name="Google Shape;184;p25"/>
          <p:cNvSpPr txBox="1"/>
          <p:nvPr>
            <p:ph idx="6" type="body"/>
          </p:nvPr>
        </p:nvSpPr>
        <p:spPr>
          <a:xfrm>
            <a:off x="92211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5" name="Google Shape;185;p25"/>
          <p:cNvSpPr txBox="1"/>
          <p:nvPr>
            <p:ph idx="7" type="subTitle"/>
          </p:nvPr>
        </p:nvSpPr>
        <p:spPr>
          <a:xfrm>
            <a:off x="13483189"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6" name="Google Shape;186;p25"/>
          <p:cNvSpPr txBox="1"/>
          <p:nvPr>
            <p:ph idx="8" type="body"/>
          </p:nvPr>
        </p:nvSpPr>
        <p:spPr>
          <a:xfrm>
            <a:off x="13478239"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etailed">
  <p:cSld name="ONE_COLUMN_TEXT_5_1_1_1_1">
    <p:spTree>
      <p:nvGrpSpPr>
        <p:cNvPr id="187" name="Shape 187"/>
        <p:cNvGrpSpPr/>
        <p:nvPr/>
      </p:nvGrpSpPr>
      <p:grpSpPr>
        <a:xfrm>
          <a:off x="0" y="0"/>
          <a:ext cx="0" cy="0"/>
          <a:chOff x="0" y="0"/>
          <a:chExt cx="0" cy="0"/>
        </a:xfrm>
      </p:grpSpPr>
      <p:sp>
        <p:nvSpPr>
          <p:cNvPr id="188" name="Google Shape;188;p26"/>
          <p:cNvSpPr txBox="1"/>
          <p:nvPr>
            <p:ph type="title"/>
          </p:nvPr>
        </p:nvSpPr>
        <p:spPr>
          <a:xfrm>
            <a:off x="685800" y="679700"/>
            <a:ext cx="126462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89" name="Google Shape;189;p26"/>
          <p:cNvSpPr txBox="1"/>
          <p:nvPr>
            <p:ph idx="1" type="body"/>
          </p:nvPr>
        </p:nvSpPr>
        <p:spPr>
          <a:xfrm>
            <a:off x="68580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cxnSp>
        <p:nvCxnSpPr>
          <p:cNvPr id="190" name="Google Shape;190;p26"/>
          <p:cNvCxnSpPr/>
          <p:nvPr/>
        </p:nvCxnSpPr>
        <p:spPr>
          <a:xfrm>
            <a:off x="359450" y="6285950"/>
            <a:ext cx="0" cy="3778500"/>
          </a:xfrm>
          <a:prstGeom prst="straightConnector1">
            <a:avLst/>
          </a:prstGeom>
          <a:noFill/>
          <a:ln cap="flat" cmpd="sng" w="9525">
            <a:solidFill>
              <a:srgbClr val="7C9192"/>
            </a:solidFill>
            <a:prstDash val="solid"/>
            <a:round/>
            <a:headEnd len="med" w="med" type="none"/>
            <a:tailEnd len="med" w="med" type="none"/>
          </a:ln>
        </p:spPr>
      </p:cxnSp>
      <p:sp>
        <p:nvSpPr>
          <p:cNvPr id="191" name="Google Shape;191;p2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C9192"/>
                </a:solidFill>
                <a:latin typeface="Space Grotesk"/>
                <a:ea typeface="Space Grotesk"/>
                <a:cs typeface="Space Grotesk"/>
                <a:sym typeface="Space Grotesk"/>
              </a:rPr>
              <a:t>AGENDA</a:t>
            </a:r>
            <a:endParaRPr b="1" sz="1600">
              <a:solidFill>
                <a:srgbClr val="7C9192"/>
              </a:solidFill>
              <a:latin typeface="Space Grotesk"/>
              <a:ea typeface="Space Grotesk"/>
              <a:cs typeface="Space Grotesk"/>
              <a:sym typeface="Space Grotesk"/>
            </a:endParaRPr>
          </a:p>
        </p:txBody>
      </p:sp>
      <p:sp>
        <p:nvSpPr>
          <p:cNvPr id="192" name="Google Shape;192;p26"/>
          <p:cNvSpPr txBox="1"/>
          <p:nvPr>
            <p:ph idx="2" type="body"/>
          </p:nvPr>
        </p:nvSpPr>
        <p:spPr>
          <a:xfrm>
            <a:off x="921715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sp>
        <p:nvSpPr>
          <p:cNvPr id="193" name="Google Shape;193;p26"/>
          <p:cNvSpPr txBox="1"/>
          <p:nvPr>
            <p:ph idx="3" type="subTitle"/>
          </p:nvPr>
        </p:nvSpPr>
        <p:spPr>
          <a:xfrm>
            <a:off x="13478250" y="685800"/>
            <a:ext cx="4114800" cy="9144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000">
                <a:latin typeface="Rubik"/>
                <a:ea typeface="Rubik"/>
                <a:cs typeface="Rubik"/>
                <a:sym typeface="Rubik"/>
              </a:defRPr>
            </a:lvl1pPr>
            <a:lvl2pPr lvl="1" rtl="0">
              <a:spcBef>
                <a:spcPts val="0"/>
              </a:spcBef>
              <a:spcAft>
                <a:spcPts val="0"/>
              </a:spcAft>
              <a:buSzPts val="2000"/>
              <a:buNone/>
              <a:defRPr sz="2000"/>
            </a:lvl2pPr>
            <a:lvl3pPr lvl="2" rtl="0">
              <a:spcBef>
                <a:spcPts val="3200"/>
              </a:spcBef>
              <a:spcAft>
                <a:spcPts val="0"/>
              </a:spcAft>
              <a:buSzPts val="2000"/>
              <a:buNone/>
              <a:defRPr sz="2000"/>
            </a:lvl3pPr>
            <a:lvl4pPr lvl="3" rtl="0">
              <a:spcBef>
                <a:spcPts val="3200"/>
              </a:spcBef>
              <a:spcAft>
                <a:spcPts val="0"/>
              </a:spcAft>
              <a:buSzPts val="2000"/>
              <a:buNone/>
              <a:defRPr sz="2000"/>
            </a:lvl4pPr>
            <a:lvl5pPr lvl="4" rtl="0">
              <a:spcBef>
                <a:spcPts val="3200"/>
              </a:spcBef>
              <a:spcAft>
                <a:spcPts val="0"/>
              </a:spcAft>
              <a:buSzPts val="2000"/>
              <a:buNone/>
              <a:defRPr sz="2000"/>
            </a:lvl5pPr>
            <a:lvl6pPr lvl="5" rtl="0">
              <a:spcBef>
                <a:spcPts val="3200"/>
              </a:spcBef>
              <a:spcAft>
                <a:spcPts val="0"/>
              </a:spcAft>
              <a:buSzPts val="2000"/>
              <a:buNone/>
              <a:defRPr sz="2000"/>
            </a:lvl6pPr>
            <a:lvl7pPr lvl="6" rtl="0">
              <a:spcBef>
                <a:spcPts val="3200"/>
              </a:spcBef>
              <a:spcAft>
                <a:spcPts val="0"/>
              </a:spcAft>
              <a:buSzPts val="2000"/>
              <a:buNone/>
              <a:defRPr sz="2000"/>
            </a:lvl7pPr>
            <a:lvl8pPr lvl="7" rtl="0">
              <a:spcBef>
                <a:spcPts val="3200"/>
              </a:spcBef>
              <a:spcAft>
                <a:spcPts val="0"/>
              </a:spcAft>
              <a:buSzPts val="2000"/>
              <a:buNone/>
              <a:defRPr sz="2000"/>
            </a:lvl8pPr>
            <a:lvl9pPr lvl="8" rtl="0">
              <a:spcBef>
                <a:spcPts val="3200"/>
              </a:spcBef>
              <a:spcAft>
                <a:spcPts val="3200"/>
              </a:spcAft>
              <a:buSzPts val="2000"/>
              <a:buNone/>
              <a:defRPr sz="20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Hori - Body">
  <p:cSld name="ONE_COLUMN_TEXT_4">
    <p:spTree>
      <p:nvGrpSpPr>
        <p:cNvPr id="194" name="Shape 194"/>
        <p:cNvGrpSpPr/>
        <p:nvPr/>
      </p:nvGrpSpPr>
      <p:grpSpPr>
        <a:xfrm>
          <a:off x="0" y="0"/>
          <a:ext cx="0" cy="0"/>
          <a:chOff x="0" y="0"/>
          <a:chExt cx="0" cy="0"/>
        </a:xfrm>
      </p:grpSpPr>
      <p:sp>
        <p:nvSpPr>
          <p:cNvPr id="195" name="Google Shape;195;p27"/>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96" name="Google Shape;196;p27"/>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97" name="Google Shape;197;p27"/>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Vert - Body">
  <p:cSld name="ONE_COLUMN_TEXT_3">
    <p:spTree>
      <p:nvGrpSpPr>
        <p:cNvPr id="198" name="Shape 198"/>
        <p:cNvGrpSpPr/>
        <p:nvPr/>
      </p:nvGrpSpPr>
      <p:grpSpPr>
        <a:xfrm>
          <a:off x="0" y="0"/>
          <a:ext cx="0" cy="0"/>
          <a:chOff x="0" y="0"/>
          <a:chExt cx="0" cy="0"/>
        </a:xfrm>
      </p:grpSpPr>
      <p:sp>
        <p:nvSpPr>
          <p:cNvPr id="199" name="Google Shape;199;p28"/>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200" name="Google Shape;200;p28"/>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
        <p:nvSpPr>
          <p:cNvPr id="201" name="Google Shape;201;p28"/>
          <p:cNvSpPr txBox="1"/>
          <p:nvPr>
            <p:ph type="title"/>
          </p:nvPr>
        </p:nvSpPr>
        <p:spPr>
          <a:xfrm>
            <a:off x="685800" y="679700"/>
            <a:ext cx="16916400" cy="914400"/>
          </a:xfrm>
          <a:prstGeom prst="rect">
            <a:avLst/>
          </a:prstGeom>
        </p:spPr>
        <p:txBody>
          <a:bodyPr anchorCtr="0" anchor="ctr" bIns="0" lIns="0" spcFirstLastPara="1" rIns="91425"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Images">
  <p:cSld name="CUSTOM">
    <p:spTree>
      <p:nvGrpSpPr>
        <p:cNvPr id="202" name="Shape 202"/>
        <p:cNvGrpSpPr/>
        <p:nvPr/>
      </p:nvGrpSpPr>
      <p:grpSpPr>
        <a:xfrm>
          <a:off x="0" y="0"/>
          <a:ext cx="0" cy="0"/>
          <a:chOff x="0" y="0"/>
          <a:chExt cx="0" cy="0"/>
        </a:xfrm>
      </p:grpSpPr>
      <p:sp>
        <p:nvSpPr>
          <p:cNvPr id="203" name="Google Shape;203;p29"/>
          <p:cNvSpPr txBox="1"/>
          <p:nvPr>
            <p:ph type="title"/>
          </p:nvPr>
        </p:nvSpPr>
        <p:spPr>
          <a:xfrm>
            <a:off x="6400800" y="1600200"/>
            <a:ext cx="11201400" cy="65472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7200"/>
              <a:buNone/>
              <a:defRPr sz="7200">
                <a:solidFill>
                  <a:schemeClr val="lt2"/>
                </a:solidFill>
              </a:defRPr>
            </a:lvl2pPr>
            <a:lvl3pPr lvl="2">
              <a:spcBef>
                <a:spcPts val="0"/>
              </a:spcBef>
              <a:spcAft>
                <a:spcPts val="0"/>
              </a:spcAft>
              <a:buClr>
                <a:schemeClr val="lt2"/>
              </a:buClr>
              <a:buSzPts val="7200"/>
              <a:buNone/>
              <a:defRPr sz="7200">
                <a:solidFill>
                  <a:schemeClr val="lt2"/>
                </a:solidFill>
              </a:defRPr>
            </a:lvl3pPr>
            <a:lvl4pPr lvl="3">
              <a:spcBef>
                <a:spcPts val="0"/>
              </a:spcBef>
              <a:spcAft>
                <a:spcPts val="0"/>
              </a:spcAft>
              <a:buClr>
                <a:schemeClr val="lt2"/>
              </a:buClr>
              <a:buSzPts val="7200"/>
              <a:buNone/>
              <a:defRPr sz="7200">
                <a:solidFill>
                  <a:schemeClr val="lt2"/>
                </a:solidFill>
              </a:defRPr>
            </a:lvl4pPr>
            <a:lvl5pPr lvl="4">
              <a:spcBef>
                <a:spcPts val="0"/>
              </a:spcBef>
              <a:spcAft>
                <a:spcPts val="0"/>
              </a:spcAft>
              <a:buClr>
                <a:schemeClr val="lt2"/>
              </a:buClr>
              <a:buSzPts val="7200"/>
              <a:buNone/>
              <a:defRPr sz="7200">
                <a:solidFill>
                  <a:schemeClr val="lt2"/>
                </a:solidFill>
              </a:defRPr>
            </a:lvl5pPr>
            <a:lvl6pPr lvl="5">
              <a:spcBef>
                <a:spcPts val="0"/>
              </a:spcBef>
              <a:spcAft>
                <a:spcPts val="0"/>
              </a:spcAft>
              <a:buClr>
                <a:schemeClr val="lt2"/>
              </a:buClr>
              <a:buSzPts val="7200"/>
              <a:buNone/>
              <a:defRPr sz="7200">
                <a:solidFill>
                  <a:schemeClr val="lt2"/>
                </a:solidFill>
              </a:defRPr>
            </a:lvl6pPr>
            <a:lvl7pPr lvl="6">
              <a:spcBef>
                <a:spcPts val="0"/>
              </a:spcBef>
              <a:spcAft>
                <a:spcPts val="0"/>
              </a:spcAft>
              <a:buClr>
                <a:schemeClr val="lt2"/>
              </a:buClr>
              <a:buSzPts val="7200"/>
              <a:buNone/>
              <a:defRPr sz="7200">
                <a:solidFill>
                  <a:schemeClr val="lt2"/>
                </a:solidFill>
              </a:defRPr>
            </a:lvl7pPr>
            <a:lvl8pPr lvl="7">
              <a:spcBef>
                <a:spcPts val="0"/>
              </a:spcBef>
              <a:spcAft>
                <a:spcPts val="0"/>
              </a:spcAft>
              <a:buClr>
                <a:schemeClr val="lt2"/>
              </a:buClr>
              <a:buSzPts val="7200"/>
              <a:buNone/>
              <a:defRPr sz="7200">
                <a:solidFill>
                  <a:schemeClr val="lt2"/>
                </a:solidFill>
              </a:defRPr>
            </a:lvl8pPr>
            <a:lvl9pPr lvl="8">
              <a:spcBef>
                <a:spcPts val="0"/>
              </a:spcBef>
              <a:spcAft>
                <a:spcPts val="0"/>
              </a:spcAft>
              <a:buClr>
                <a:schemeClr val="lt2"/>
              </a:buClr>
              <a:buSzPts val="7200"/>
              <a:buNone/>
              <a:defRPr sz="7200">
                <a:solidFill>
                  <a:schemeClr val="lt2"/>
                </a:solidFill>
              </a:defRPr>
            </a:lvl9pPr>
          </a:lstStyle>
          <a:p/>
        </p:txBody>
      </p:sp>
      <p:pic>
        <p:nvPicPr>
          <p:cNvPr id="204" name="Google Shape;204;p29"/>
          <p:cNvPicPr preferRelativeResize="0"/>
          <p:nvPr/>
        </p:nvPicPr>
        <p:blipFill rotWithShape="1">
          <a:blip r:embed="rId2">
            <a:alphaModFix/>
          </a:blip>
          <a:srcRect b="0" l="32284" r="33219" t="0"/>
          <a:stretch/>
        </p:blipFill>
        <p:spPr>
          <a:xfrm flipH="1">
            <a:off x="6" y="0"/>
            <a:ext cx="6167144" cy="10058399"/>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1">
  <p:cSld name="CUSTOM_1">
    <p:spTree>
      <p:nvGrpSpPr>
        <p:cNvPr id="205" name="Shape 205"/>
        <p:cNvGrpSpPr/>
        <p:nvPr/>
      </p:nvGrpSpPr>
      <p:grpSpPr>
        <a:xfrm>
          <a:off x="0" y="0"/>
          <a:ext cx="0" cy="0"/>
          <a:chOff x="0" y="0"/>
          <a:chExt cx="0" cy="0"/>
        </a:xfrm>
      </p:grpSpPr>
      <p:sp>
        <p:nvSpPr>
          <p:cNvPr id="206" name="Google Shape;206;p30"/>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207" name="Google Shape;207;p30"/>
          <p:cNvSpPr/>
          <p:nvPr/>
        </p:nvSpPr>
        <p:spPr>
          <a:xfrm>
            <a:off x="0" y="0"/>
            <a:ext cx="6196800" cy="10058400"/>
          </a:xfrm>
          <a:prstGeom prst="rect">
            <a:avLst/>
          </a:prstGeom>
          <a:solidFill>
            <a:srgbClr val="F1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p:cSld name="TITLE_2">
    <p:bg>
      <p:bgPr>
        <a:solidFill>
          <a:srgbClr val="090B0C"/>
        </a:solidFill>
      </p:bgPr>
    </p:bg>
    <p:spTree>
      <p:nvGrpSpPr>
        <p:cNvPr id="20" name="Shape 20"/>
        <p:cNvGrpSpPr/>
        <p:nvPr/>
      </p:nvGrpSpPr>
      <p:grpSpPr>
        <a:xfrm>
          <a:off x="0" y="0"/>
          <a:ext cx="0" cy="0"/>
          <a:chOff x="0" y="0"/>
          <a:chExt cx="0" cy="0"/>
        </a:xfrm>
      </p:grpSpPr>
      <p:sp>
        <p:nvSpPr>
          <p:cNvPr id="21" name="Google Shape;21;p4"/>
          <p:cNvSpPr txBox="1"/>
          <p:nvPr>
            <p:ph type="ctrTitle"/>
          </p:nvPr>
        </p:nvSpPr>
        <p:spPr>
          <a:xfrm>
            <a:off x="4946900" y="1600202"/>
            <a:ext cx="123942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2" name="Google Shape;22;p4"/>
          <p:cNvSpPr txBox="1"/>
          <p:nvPr>
            <p:ph idx="1" type="subTitle"/>
          </p:nvPr>
        </p:nvSpPr>
        <p:spPr>
          <a:xfrm>
            <a:off x="4946900" y="894080"/>
            <a:ext cx="123942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3" name="Google Shape;23;p4"/>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4" name="Google Shape;24;p4"/>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Pauses">
  <p:cSld name="CUSTOM_1_1">
    <p:bg>
      <p:bgPr>
        <a:gradFill>
          <a:gsLst>
            <a:gs pos="0">
              <a:srgbClr val="3C4F50"/>
            </a:gs>
            <a:gs pos="100000">
              <a:srgbClr val="232629"/>
            </a:gs>
          </a:gsLst>
          <a:lin ang="5400012" scaled="0"/>
        </a:gradFill>
      </p:bgPr>
    </p:bg>
    <p:spTree>
      <p:nvGrpSpPr>
        <p:cNvPr id="208" name="Shape 208"/>
        <p:cNvGrpSpPr/>
        <p:nvPr/>
      </p:nvGrpSpPr>
      <p:grpSpPr>
        <a:xfrm>
          <a:off x="0" y="0"/>
          <a:ext cx="0" cy="0"/>
          <a:chOff x="0" y="0"/>
          <a:chExt cx="0" cy="0"/>
        </a:xfrm>
      </p:grpSpPr>
      <p:sp>
        <p:nvSpPr>
          <p:cNvPr id="209" name="Google Shape;209;p31"/>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pic>
        <p:nvPicPr>
          <p:cNvPr id="210" name="Google Shape;210;p31"/>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211" name="Google Shape;211;p31"/>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212" name="Google Shape;212;p31"/>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vertical background">
  <p:cSld name="BLANK_1">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Hori - Blank">
  <p:cSld name="BLANK_1_1">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p:cSld name="BLANK_1_1_1">
    <p:bg>
      <p:bgPr>
        <a:solidFill>
          <a:schemeClr val="lt1"/>
        </a:solidFill>
      </p:bgPr>
    </p:bg>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b="-446" l="4199" r="3302" t="93303"/>
          <a:stretch/>
        </p:blipFill>
        <p:spPr>
          <a:xfrm>
            <a:off x="685800" y="9372600"/>
            <a:ext cx="16916400" cy="731525"/>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k Activity - Cover">
  <p:cSld name="BLANK_1_1_1_1">
    <p:bg>
      <p:bgPr>
        <a:solidFill>
          <a:srgbClr val="FFE9F5">
            <a:alpha val="64310"/>
          </a:srgbClr>
        </a:solidFill>
      </p:bgPr>
    </p:bg>
    <p:spTree>
      <p:nvGrpSpPr>
        <p:cNvPr id="220" name="Shape 220"/>
        <p:cNvGrpSpPr/>
        <p:nvPr/>
      </p:nvGrpSpPr>
      <p:grpSpPr>
        <a:xfrm>
          <a:off x="0" y="0"/>
          <a:ext cx="0" cy="0"/>
          <a:chOff x="0" y="0"/>
          <a:chExt cx="0" cy="0"/>
        </a:xfrm>
      </p:grpSpPr>
      <p:sp>
        <p:nvSpPr>
          <p:cNvPr id="221" name="Google Shape;221;p36"/>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4800"/>
              <a:buNone/>
              <a:defRPr sz="4800">
                <a:solidFill>
                  <a:srgbClr val="F439A0"/>
                </a:solidFill>
              </a:defRPr>
            </a:lvl1pPr>
            <a:lvl2pPr lvl="1">
              <a:spcBef>
                <a:spcPts val="0"/>
              </a:spcBef>
              <a:spcAft>
                <a:spcPts val="0"/>
              </a:spcAft>
              <a:buClr>
                <a:srgbClr val="F439A0"/>
              </a:buClr>
              <a:buSzPts val="6000"/>
              <a:buNone/>
              <a:defRPr>
                <a:solidFill>
                  <a:srgbClr val="F439A0"/>
                </a:solidFill>
                <a:latin typeface="Roboto"/>
                <a:ea typeface="Roboto"/>
                <a:cs typeface="Roboto"/>
                <a:sym typeface="Roboto"/>
              </a:defRPr>
            </a:lvl2pPr>
            <a:lvl3pPr lvl="2">
              <a:spcBef>
                <a:spcPts val="0"/>
              </a:spcBef>
              <a:spcAft>
                <a:spcPts val="0"/>
              </a:spcAft>
              <a:buClr>
                <a:srgbClr val="F439A0"/>
              </a:buClr>
              <a:buSzPts val="6000"/>
              <a:buNone/>
              <a:defRPr>
                <a:solidFill>
                  <a:srgbClr val="F439A0"/>
                </a:solidFill>
                <a:latin typeface="Roboto"/>
                <a:ea typeface="Roboto"/>
                <a:cs typeface="Roboto"/>
                <a:sym typeface="Roboto"/>
              </a:defRPr>
            </a:lvl3pPr>
            <a:lvl4pPr lvl="3">
              <a:spcBef>
                <a:spcPts val="0"/>
              </a:spcBef>
              <a:spcAft>
                <a:spcPts val="0"/>
              </a:spcAft>
              <a:buClr>
                <a:srgbClr val="F439A0"/>
              </a:buClr>
              <a:buSzPts val="6000"/>
              <a:buNone/>
              <a:defRPr>
                <a:solidFill>
                  <a:srgbClr val="F439A0"/>
                </a:solidFill>
                <a:latin typeface="Roboto"/>
                <a:ea typeface="Roboto"/>
                <a:cs typeface="Roboto"/>
                <a:sym typeface="Roboto"/>
              </a:defRPr>
            </a:lvl4pPr>
            <a:lvl5pPr lvl="4">
              <a:spcBef>
                <a:spcPts val="0"/>
              </a:spcBef>
              <a:spcAft>
                <a:spcPts val="0"/>
              </a:spcAft>
              <a:buClr>
                <a:srgbClr val="F439A0"/>
              </a:buClr>
              <a:buSzPts val="6000"/>
              <a:buNone/>
              <a:defRPr>
                <a:solidFill>
                  <a:srgbClr val="F439A0"/>
                </a:solidFill>
                <a:latin typeface="Roboto"/>
                <a:ea typeface="Roboto"/>
                <a:cs typeface="Roboto"/>
                <a:sym typeface="Roboto"/>
              </a:defRPr>
            </a:lvl5pPr>
            <a:lvl6pPr lvl="5">
              <a:spcBef>
                <a:spcPts val="0"/>
              </a:spcBef>
              <a:spcAft>
                <a:spcPts val="0"/>
              </a:spcAft>
              <a:buClr>
                <a:srgbClr val="F439A0"/>
              </a:buClr>
              <a:buSzPts val="6000"/>
              <a:buNone/>
              <a:defRPr>
                <a:solidFill>
                  <a:srgbClr val="F439A0"/>
                </a:solidFill>
                <a:latin typeface="Roboto"/>
                <a:ea typeface="Roboto"/>
                <a:cs typeface="Roboto"/>
                <a:sym typeface="Roboto"/>
              </a:defRPr>
            </a:lvl6pPr>
            <a:lvl7pPr lvl="6">
              <a:spcBef>
                <a:spcPts val="0"/>
              </a:spcBef>
              <a:spcAft>
                <a:spcPts val="0"/>
              </a:spcAft>
              <a:buClr>
                <a:srgbClr val="F439A0"/>
              </a:buClr>
              <a:buSzPts val="6000"/>
              <a:buNone/>
              <a:defRPr>
                <a:solidFill>
                  <a:srgbClr val="F439A0"/>
                </a:solidFill>
                <a:latin typeface="Roboto"/>
                <a:ea typeface="Roboto"/>
                <a:cs typeface="Roboto"/>
                <a:sym typeface="Roboto"/>
              </a:defRPr>
            </a:lvl7pPr>
            <a:lvl8pPr lvl="7">
              <a:spcBef>
                <a:spcPts val="0"/>
              </a:spcBef>
              <a:spcAft>
                <a:spcPts val="0"/>
              </a:spcAft>
              <a:buClr>
                <a:srgbClr val="F439A0"/>
              </a:buClr>
              <a:buSzPts val="6000"/>
              <a:buNone/>
              <a:defRPr>
                <a:solidFill>
                  <a:srgbClr val="F439A0"/>
                </a:solidFill>
                <a:latin typeface="Roboto"/>
                <a:ea typeface="Roboto"/>
                <a:cs typeface="Roboto"/>
                <a:sym typeface="Roboto"/>
              </a:defRPr>
            </a:lvl8pPr>
            <a:lvl9pPr lvl="8">
              <a:spcBef>
                <a:spcPts val="0"/>
              </a:spcBef>
              <a:spcAft>
                <a:spcPts val="0"/>
              </a:spcAft>
              <a:buClr>
                <a:srgbClr val="F439A0"/>
              </a:buClr>
              <a:buSzPts val="6000"/>
              <a:buNone/>
              <a:defRPr>
                <a:solidFill>
                  <a:srgbClr val="F439A0"/>
                </a:solidFill>
                <a:latin typeface="Roboto"/>
                <a:ea typeface="Roboto"/>
                <a:cs typeface="Roboto"/>
                <a:sym typeface="Roboto"/>
              </a:defRPr>
            </a:lvl9pPr>
          </a:lstStyle>
          <a:p/>
        </p:txBody>
      </p:sp>
      <p:sp>
        <p:nvSpPr>
          <p:cNvPr id="222" name="Google Shape;222;p36"/>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a:spcBef>
                <a:spcPts val="0"/>
              </a:spcBef>
              <a:spcAft>
                <a:spcPts val="0"/>
              </a:spcAft>
              <a:buClr>
                <a:srgbClr val="BD2074"/>
              </a:buClr>
              <a:buSzPts val="3600"/>
              <a:buFont typeface="Rubik Light"/>
              <a:buNone/>
              <a:defRPr sz="3600">
                <a:solidFill>
                  <a:srgbClr val="BD2074"/>
                </a:solidFill>
                <a:latin typeface="Rubik Light"/>
                <a:ea typeface="Rubik Light"/>
                <a:cs typeface="Rubik Light"/>
                <a:sym typeface="Rubik Light"/>
              </a:defRPr>
            </a:lvl1pPr>
            <a:lvl2pPr lvl="1">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2pPr>
            <a:lvl3pPr lvl="2">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3pPr>
            <a:lvl4pPr lvl="3">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4pPr>
            <a:lvl5pPr lvl="4">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5pPr>
            <a:lvl6pPr lvl="5">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6pPr>
            <a:lvl7pPr lvl="6">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7pPr>
            <a:lvl8pPr lvl="7">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8pPr>
            <a:lvl9pPr lvl="8">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9pPr>
          </a:lstStyle>
          <a:p/>
        </p:txBody>
      </p:sp>
      <p:sp>
        <p:nvSpPr>
          <p:cNvPr id="223" name="Google Shape;223;p36"/>
          <p:cNvSpPr txBox="1"/>
          <p:nvPr>
            <p:ph idx="1"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Clr>
                <a:schemeClr val="dk2"/>
              </a:buClr>
              <a:buSzPts val="2800"/>
              <a:buChar char="●"/>
              <a:defRPr sz="2800">
                <a:solidFill>
                  <a:schemeClr val="dk2"/>
                </a:solidFill>
              </a:defRPr>
            </a:lvl1pPr>
            <a:lvl2pPr indent="-393700" lvl="1" marL="914400">
              <a:spcBef>
                <a:spcPts val="3200"/>
              </a:spcBef>
              <a:spcAft>
                <a:spcPts val="0"/>
              </a:spcAft>
              <a:buClr>
                <a:schemeClr val="dk2"/>
              </a:buClr>
              <a:buSzPts val="2600"/>
              <a:buChar char="○"/>
              <a:defRPr sz="2600">
                <a:solidFill>
                  <a:schemeClr val="dk2"/>
                </a:solidFill>
              </a:defRPr>
            </a:lvl2pPr>
            <a:lvl3pPr indent="-381000" lvl="2" marL="1371600">
              <a:spcBef>
                <a:spcPts val="3200"/>
              </a:spcBef>
              <a:spcAft>
                <a:spcPts val="0"/>
              </a:spcAft>
              <a:buClr>
                <a:schemeClr val="dk2"/>
              </a:buClr>
              <a:buSzPts val="2400"/>
              <a:buChar char="■"/>
              <a:defRPr sz="2400">
                <a:solidFill>
                  <a:schemeClr val="dk2"/>
                </a:solidFill>
              </a:defRPr>
            </a:lvl3pPr>
            <a:lvl4pPr indent="-368300" lvl="3" marL="1828800">
              <a:spcBef>
                <a:spcPts val="3200"/>
              </a:spcBef>
              <a:spcAft>
                <a:spcPts val="0"/>
              </a:spcAft>
              <a:buClr>
                <a:schemeClr val="dk2"/>
              </a:buClr>
              <a:buSzPts val="2200"/>
              <a:buChar char="●"/>
              <a:defRPr>
                <a:solidFill>
                  <a:schemeClr val="dk2"/>
                </a:solidFill>
              </a:defRPr>
            </a:lvl4pPr>
            <a:lvl5pPr indent="-368300" lvl="4" marL="2286000">
              <a:spcBef>
                <a:spcPts val="3200"/>
              </a:spcBef>
              <a:spcAft>
                <a:spcPts val="0"/>
              </a:spcAft>
              <a:buClr>
                <a:schemeClr val="dk2"/>
              </a:buClr>
              <a:buSzPts val="2200"/>
              <a:buChar char="○"/>
              <a:defRPr>
                <a:solidFill>
                  <a:schemeClr val="dk2"/>
                </a:solidFill>
              </a:defRPr>
            </a:lvl5pPr>
            <a:lvl6pPr indent="-368300" lvl="5" marL="2743200">
              <a:spcBef>
                <a:spcPts val="3200"/>
              </a:spcBef>
              <a:spcAft>
                <a:spcPts val="0"/>
              </a:spcAft>
              <a:buClr>
                <a:schemeClr val="dk2"/>
              </a:buClr>
              <a:buSzPts val="2200"/>
              <a:buChar char="■"/>
              <a:defRPr>
                <a:solidFill>
                  <a:schemeClr val="dk2"/>
                </a:solidFill>
              </a:defRPr>
            </a:lvl6pPr>
            <a:lvl7pPr indent="-368300" lvl="6" marL="3200400">
              <a:spcBef>
                <a:spcPts val="3200"/>
              </a:spcBef>
              <a:spcAft>
                <a:spcPts val="0"/>
              </a:spcAft>
              <a:buClr>
                <a:schemeClr val="dk2"/>
              </a:buClr>
              <a:buSzPts val="2200"/>
              <a:buChar char="●"/>
              <a:defRPr>
                <a:solidFill>
                  <a:schemeClr val="dk2"/>
                </a:solidFill>
              </a:defRPr>
            </a:lvl7pPr>
            <a:lvl8pPr indent="-368300" lvl="7" marL="3657600">
              <a:spcBef>
                <a:spcPts val="3200"/>
              </a:spcBef>
              <a:spcAft>
                <a:spcPts val="0"/>
              </a:spcAft>
              <a:buClr>
                <a:schemeClr val="dk2"/>
              </a:buClr>
              <a:buSzPts val="2200"/>
              <a:buChar char="○"/>
              <a:defRPr>
                <a:solidFill>
                  <a:schemeClr val="dk2"/>
                </a:solidFill>
              </a:defRPr>
            </a:lvl8pPr>
            <a:lvl9pPr indent="-368300" lvl="8" marL="4114800">
              <a:spcBef>
                <a:spcPts val="3200"/>
              </a:spcBef>
              <a:spcAft>
                <a:spcPts val="3200"/>
              </a:spcAft>
              <a:buClr>
                <a:schemeClr val="dk2"/>
              </a:buClr>
              <a:buSzPts val="2200"/>
              <a:buChar char="■"/>
              <a:defRPr>
                <a:solidFill>
                  <a:schemeClr val="dk2"/>
                </a:solidFill>
              </a:defRPr>
            </a:lvl9pPr>
          </a:lstStyle>
          <a:p/>
        </p:txBody>
      </p:sp>
      <p:cxnSp>
        <p:nvCxnSpPr>
          <p:cNvPr id="224" name="Google Shape;224;p36"/>
          <p:cNvCxnSpPr/>
          <p:nvPr/>
        </p:nvCxnSpPr>
        <p:spPr>
          <a:xfrm>
            <a:off x="359450" y="6285950"/>
            <a:ext cx="0" cy="3778500"/>
          </a:xfrm>
          <a:prstGeom prst="straightConnector1">
            <a:avLst/>
          </a:prstGeom>
          <a:noFill/>
          <a:ln cap="flat" cmpd="sng" w="9525">
            <a:solidFill>
              <a:srgbClr val="BD2074"/>
            </a:solidFill>
            <a:prstDash val="solid"/>
            <a:round/>
            <a:headEnd len="med" w="med" type="none"/>
            <a:tailEnd len="med" w="med" type="none"/>
          </a:ln>
        </p:spPr>
      </p:cxnSp>
      <p:sp>
        <p:nvSpPr>
          <p:cNvPr id="225" name="Google Shape;225;p3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BD2074"/>
                </a:solidFill>
                <a:latin typeface="Space Grotesk"/>
                <a:ea typeface="Space Grotesk"/>
                <a:cs typeface="Space Grotesk"/>
                <a:sym typeface="Space Grotesk"/>
              </a:rPr>
              <a:t>Activity</a:t>
            </a:r>
            <a:endParaRPr b="1" sz="1600">
              <a:solidFill>
                <a:srgbClr val="BD2074"/>
              </a:solidFill>
              <a:latin typeface="Space Grotesk"/>
              <a:ea typeface="Space Grotesk"/>
              <a:cs typeface="Space Grotesk"/>
              <a:sym typeface="Space Grotesk"/>
            </a:endParaRPr>
          </a:p>
        </p:txBody>
      </p:sp>
      <p:sp>
        <p:nvSpPr>
          <p:cNvPr id="226" name="Google Shape;226;p36"/>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1pPr>
            <a:lvl2pPr lvl="1">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2pPr>
            <a:lvl3pPr lvl="2">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3pPr>
            <a:lvl4pPr lvl="3">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4pPr>
            <a:lvl5pPr lvl="4">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5pPr>
            <a:lvl6pPr lvl="5">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6pPr>
            <a:lvl7pPr lvl="6">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7pPr>
            <a:lvl8pPr lvl="7">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8pPr>
            <a:lvl9pPr lvl="8">
              <a:spcBef>
                <a:spcPts val="3200"/>
              </a:spcBef>
              <a:spcAft>
                <a:spcPts val="3200"/>
              </a:spcAft>
              <a:buClr>
                <a:srgbClr val="F439A0"/>
              </a:buClr>
              <a:buSzPts val="1600"/>
              <a:buFont typeface="Space Grotesk"/>
              <a:buNone/>
              <a:defRPr sz="1600">
                <a:solidFill>
                  <a:srgbClr val="F439A0"/>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pect Activity Cover">
  <p:cSld name="BLANK_1_1_1_1_3">
    <p:bg>
      <p:bgPr>
        <a:solidFill>
          <a:srgbClr val="FFEDE0">
            <a:alpha val="64310"/>
          </a:srgbClr>
        </a:solidFill>
      </p:bgPr>
    </p:bg>
    <p:spTree>
      <p:nvGrpSpPr>
        <p:cNvPr id="227" name="Shape 227"/>
        <p:cNvGrpSpPr/>
        <p:nvPr/>
      </p:nvGrpSpPr>
      <p:grpSpPr>
        <a:xfrm>
          <a:off x="0" y="0"/>
          <a:ext cx="0" cy="0"/>
          <a:chOff x="0" y="0"/>
          <a:chExt cx="0" cy="0"/>
        </a:xfrm>
      </p:grpSpPr>
      <p:sp>
        <p:nvSpPr>
          <p:cNvPr id="228" name="Google Shape;228;p37"/>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4800"/>
              <a:buNone/>
              <a:defRPr sz="4800">
                <a:solidFill>
                  <a:srgbClr val="FF7B19"/>
                </a:solidFill>
              </a:defRPr>
            </a:lvl1pPr>
            <a:lvl2pPr lvl="1" rtl="0">
              <a:spcBef>
                <a:spcPts val="0"/>
              </a:spcBef>
              <a:spcAft>
                <a:spcPts val="0"/>
              </a:spcAft>
              <a:buClr>
                <a:srgbClr val="FF7B19"/>
              </a:buClr>
              <a:buSzPts val="6000"/>
              <a:buNone/>
              <a:defRPr>
                <a:solidFill>
                  <a:srgbClr val="FF7B19"/>
                </a:solidFill>
                <a:latin typeface="Roboto"/>
                <a:ea typeface="Roboto"/>
                <a:cs typeface="Roboto"/>
                <a:sym typeface="Roboto"/>
              </a:defRPr>
            </a:lvl2pPr>
            <a:lvl3pPr lvl="2" rtl="0">
              <a:spcBef>
                <a:spcPts val="0"/>
              </a:spcBef>
              <a:spcAft>
                <a:spcPts val="0"/>
              </a:spcAft>
              <a:buClr>
                <a:srgbClr val="FF7B19"/>
              </a:buClr>
              <a:buSzPts val="6000"/>
              <a:buNone/>
              <a:defRPr>
                <a:solidFill>
                  <a:srgbClr val="FF7B19"/>
                </a:solidFill>
                <a:latin typeface="Roboto"/>
                <a:ea typeface="Roboto"/>
                <a:cs typeface="Roboto"/>
                <a:sym typeface="Roboto"/>
              </a:defRPr>
            </a:lvl3pPr>
            <a:lvl4pPr lvl="3" rtl="0">
              <a:spcBef>
                <a:spcPts val="0"/>
              </a:spcBef>
              <a:spcAft>
                <a:spcPts val="0"/>
              </a:spcAft>
              <a:buClr>
                <a:srgbClr val="FF7B19"/>
              </a:buClr>
              <a:buSzPts val="6000"/>
              <a:buNone/>
              <a:defRPr>
                <a:solidFill>
                  <a:srgbClr val="FF7B19"/>
                </a:solidFill>
                <a:latin typeface="Roboto"/>
                <a:ea typeface="Roboto"/>
                <a:cs typeface="Roboto"/>
                <a:sym typeface="Roboto"/>
              </a:defRPr>
            </a:lvl4pPr>
            <a:lvl5pPr lvl="4" rtl="0">
              <a:spcBef>
                <a:spcPts val="0"/>
              </a:spcBef>
              <a:spcAft>
                <a:spcPts val="0"/>
              </a:spcAft>
              <a:buClr>
                <a:srgbClr val="FF7B19"/>
              </a:buClr>
              <a:buSzPts val="6000"/>
              <a:buNone/>
              <a:defRPr>
                <a:solidFill>
                  <a:srgbClr val="FF7B19"/>
                </a:solidFill>
                <a:latin typeface="Roboto"/>
                <a:ea typeface="Roboto"/>
                <a:cs typeface="Roboto"/>
                <a:sym typeface="Roboto"/>
              </a:defRPr>
            </a:lvl5pPr>
            <a:lvl6pPr lvl="5" rtl="0">
              <a:spcBef>
                <a:spcPts val="0"/>
              </a:spcBef>
              <a:spcAft>
                <a:spcPts val="0"/>
              </a:spcAft>
              <a:buClr>
                <a:srgbClr val="FF7B19"/>
              </a:buClr>
              <a:buSzPts val="6000"/>
              <a:buNone/>
              <a:defRPr>
                <a:solidFill>
                  <a:srgbClr val="FF7B19"/>
                </a:solidFill>
                <a:latin typeface="Roboto"/>
                <a:ea typeface="Roboto"/>
                <a:cs typeface="Roboto"/>
                <a:sym typeface="Roboto"/>
              </a:defRPr>
            </a:lvl6pPr>
            <a:lvl7pPr lvl="6" rtl="0">
              <a:spcBef>
                <a:spcPts val="0"/>
              </a:spcBef>
              <a:spcAft>
                <a:spcPts val="0"/>
              </a:spcAft>
              <a:buClr>
                <a:srgbClr val="FF7B19"/>
              </a:buClr>
              <a:buSzPts val="6000"/>
              <a:buNone/>
              <a:defRPr>
                <a:solidFill>
                  <a:srgbClr val="FF7B19"/>
                </a:solidFill>
                <a:latin typeface="Roboto"/>
                <a:ea typeface="Roboto"/>
                <a:cs typeface="Roboto"/>
                <a:sym typeface="Roboto"/>
              </a:defRPr>
            </a:lvl7pPr>
            <a:lvl8pPr lvl="7" rtl="0">
              <a:spcBef>
                <a:spcPts val="0"/>
              </a:spcBef>
              <a:spcAft>
                <a:spcPts val="0"/>
              </a:spcAft>
              <a:buClr>
                <a:srgbClr val="FF7B19"/>
              </a:buClr>
              <a:buSzPts val="6000"/>
              <a:buNone/>
              <a:defRPr>
                <a:solidFill>
                  <a:srgbClr val="FF7B19"/>
                </a:solidFill>
                <a:latin typeface="Roboto"/>
                <a:ea typeface="Roboto"/>
                <a:cs typeface="Roboto"/>
                <a:sym typeface="Roboto"/>
              </a:defRPr>
            </a:lvl8pPr>
            <a:lvl9pPr lvl="8" rtl="0">
              <a:spcBef>
                <a:spcPts val="0"/>
              </a:spcBef>
              <a:spcAft>
                <a:spcPts val="0"/>
              </a:spcAft>
              <a:buClr>
                <a:srgbClr val="FF7B19"/>
              </a:buClr>
              <a:buSzPts val="6000"/>
              <a:buNone/>
              <a:defRPr>
                <a:solidFill>
                  <a:srgbClr val="FF7B19"/>
                </a:solidFill>
                <a:latin typeface="Roboto"/>
                <a:ea typeface="Roboto"/>
                <a:cs typeface="Roboto"/>
                <a:sym typeface="Roboto"/>
              </a:defRPr>
            </a:lvl9pPr>
          </a:lstStyle>
          <a:p/>
        </p:txBody>
      </p:sp>
      <p:sp>
        <p:nvSpPr>
          <p:cNvPr id="229" name="Google Shape;229;p37"/>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DB591E"/>
              </a:buClr>
              <a:buSzPts val="3600"/>
              <a:buFont typeface="Rubik Light"/>
              <a:buNone/>
              <a:defRPr sz="3600">
                <a:solidFill>
                  <a:srgbClr val="DB591E"/>
                </a:solidFill>
                <a:latin typeface="Rubik Light"/>
                <a:ea typeface="Rubik Light"/>
                <a:cs typeface="Rubik Light"/>
                <a:sym typeface="Rubik Light"/>
              </a:defRPr>
            </a:lvl1pPr>
            <a:lvl2pPr lvl="1"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2pPr>
            <a:lvl3pPr lvl="2"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3pPr>
            <a:lvl4pPr lvl="3"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4pPr>
            <a:lvl5pPr lvl="4"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5pPr>
            <a:lvl6pPr lvl="5"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6pPr>
            <a:lvl7pPr lvl="6"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7pPr>
            <a:lvl8pPr lvl="7"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8pPr>
            <a:lvl9pPr lvl="8"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9pPr>
          </a:lstStyle>
          <a:p/>
        </p:txBody>
      </p:sp>
      <p:cxnSp>
        <p:nvCxnSpPr>
          <p:cNvPr id="230" name="Google Shape;230;p37"/>
          <p:cNvCxnSpPr/>
          <p:nvPr/>
        </p:nvCxnSpPr>
        <p:spPr>
          <a:xfrm>
            <a:off x="359450" y="6285950"/>
            <a:ext cx="0" cy="3778500"/>
          </a:xfrm>
          <a:prstGeom prst="straightConnector1">
            <a:avLst/>
          </a:prstGeom>
          <a:noFill/>
          <a:ln cap="flat" cmpd="sng" w="9525">
            <a:solidFill>
              <a:srgbClr val="DB591E"/>
            </a:solidFill>
            <a:prstDash val="solid"/>
            <a:round/>
            <a:headEnd len="med" w="med" type="none"/>
            <a:tailEnd len="med" w="med" type="none"/>
          </a:ln>
        </p:spPr>
      </p:cxnSp>
      <p:sp>
        <p:nvSpPr>
          <p:cNvPr id="231" name="Google Shape;231;p37"/>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DB591E"/>
                </a:solidFill>
                <a:latin typeface="Space Grotesk"/>
                <a:ea typeface="Space Grotesk"/>
                <a:cs typeface="Space Grotesk"/>
                <a:sym typeface="Space Grotesk"/>
              </a:rPr>
              <a:t>Activity</a:t>
            </a:r>
            <a:endParaRPr b="1" sz="1600">
              <a:solidFill>
                <a:srgbClr val="DB591E"/>
              </a:solidFill>
              <a:latin typeface="Space Grotesk"/>
              <a:ea typeface="Space Grotesk"/>
              <a:cs typeface="Space Grotesk"/>
              <a:sym typeface="Space Grotesk"/>
            </a:endParaRPr>
          </a:p>
        </p:txBody>
      </p:sp>
      <p:sp>
        <p:nvSpPr>
          <p:cNvPr id="232" name="Google Shape;232;p37"/>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1pPr>
            <a:lvl2pPr lvl="1"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2pPr>
            <a:lvl3pPr lvl="2"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3pPr>
            <a:lvl4pPr lvl="3"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4pPr>
            <a:lvl5pPr lvl="4"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5pPr>
            <a:lvl6pPr lvl="5"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6pPr>
            <a:lvl7pPr lvl="6"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7pPr>
            <a:lvl8pPr lvl="7"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8pPr>
            <a:lvl9pPr lvl="8" rtl="0">
              <a:spcBef>
                <a:spcPts val="3200"/>
              </a:spcBef>
              <a:spcAft>
                <a:spcPts val="3200"/>
              </a:spcAft>
              <a:buClr>
                <a:srgbClr val="FF7B19"/>
              </a:buClr>
              <a:buSzPts val="1600"/>
              <a:buFont typeface="Space Grotesk"/>
              <a:buNone/>
              <a:defRPr sz="1600">
                <a:solidFill>
                  <a:srgbClr val="FF7B19"/>
                </a:solidFill>
                <a:latin typeface="Space Grotesk"/>
                <a:ea typeface="Space Grotesk"/>
                <a:cs typeface="Space Grotesk"/>
                <a:sym typeface="Space Grotesk"/>
              </a:defRPr>
            </a:lvl9pPr>
          </a:lstStyle>
          <a:p/>
        </p:txBody>
      </p:sp>
      <p:sp>
        <p:nvSpPr>
          <p:cNvPr id="233" name="Google Shape;233;p37"/>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p:cSld name="BLANK_1_1_1_1_3_1">
    <p:bg>
      <p:bgPr>
        <a:solidFill>
          <a:srgbClr val="D6FDFB">
            <a:alpha val="64310"/>
          </a:srgbClr>
        </a:solidFill>
      </p:bgPr>
    </p:bg>
    <p:spTree>
      <p:nvGrpSpPr>
        <p:cNvPr id="234" name="Shape 234"/>
        <p:cNvGrpSpPr/>
        <p:nvPr/>
      </p:nvGrpSpPr>
      <p:grpSpPr>
        <a:xfrm>
          <a:off x="0" y="0"/>
          <a:ext cx="0" cy="0"/>
          <a:chOff x="0" y="0"/>
          <a:chExt cx="0" cy="0"/>
        </a:xfrm>
      </p:grpSpPr>
      <p:sp>
        <p:nvSpPr>
          <p:cNvPr id="235" name="Google Shape;235;p38"/>
          <p:cNvSpPr txBox="1"/>
          <p:nvPr>
            <p:ph type="title"/>
          </p:nvPr>
        </p:nvSpPr>
        <p:spPr>
          <a:xfrm>
            <a:off x="680625" y="688701"/>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4800"/>
              <a:buNone/>
              <a:defRPr sz="4800">
                <a:solidFill>
                  <a:srgbClr val="19B2BA"/>
                </a:solidFill>
              </a:defRPr>
            </a:lvl1pPr>
            <a:lvl2pPr lvl="1" rtl="0">
              <a:spcBef>
                <a:spcPts val="0"/>
              </a:spcBef>
              <a:spcAft>
                <a:spcPts val="0"/>
              </a:spcAft>
              <a:buClr>
                <a:srgbClr val="19B2BA"/>
              </a:buClr>
              <a:buSzPts val="6000"/>
              <a:buNone/>
              <a:defRPr>
                <a:solidFill>
                  <a:srgbClr val="19B2BA"/>
                </a:solidFill>
                <a:latin typeface="Roboto"/>
                <a:ea typeface="Roboto"/>
                <a:cs typeface="Roboto"/>
                <a:sym typeface="Roboto"/>
              </a:defRPr>
            </a:lvl2pPr>
            <a:lvl3pPr lvl="2" rtl="0">
              <a:spcBef>
                <a:spcPts val="0"/>
              </a:spcBef>
              <a:spcAft>
                <a:spcPts val="0"/>
              </a:spcAft>
              <a:buClr>
                <a:srgbClr val="19B2BA"/>
              </a:buClr>
              <a:buSzPts val="6000"/>
              <a:buNone/>
              <a:defRPr>
                <a:solidFill>
                  <a:srgbClr val="19B2BA"/>
                </a:solidFill>
                <a:latin typeface="Roboto"/>
                <a:ea typeface="Roboto"/>
                <a:cs typeface="Roboto"/>
                <a:sym typeface="Roboto"/>
              </a:defRPr>
            </a:lvl3pPr>
            <a:lvl4pPr lvl="3" rtl="0">
              <a:spcBef>
                <a:spcPts val="0"/>
              </a:spcBef>
              <a:spcAft>
                <a:spcPts val="0"/>
              </a:spcAft>
              <a:buClr>
                <a:srgbClr val="19B2BA"/>
              </a:buClr>
              <a:buSzPts val="6000"/>
              <a:buNone/>
              <a:defRPr>
                <a:solidFill>
                  <a:srgbClr val="19B2BA"/>
                </a:solidFill>
                <a:latin typeface="Roboto"/>
                <a:ea typeface="Roboto"/>
                <a:cs typeface="Roboto"/>
                <a:sym typeface="Roboto"/>
              </a:defRPr>
            </a:lvl4pPr>
            <a:lvl5pPr lvl="4" rtl="0">
              <a:spcBef>
                <a:spcPts val="0"/>
              </a:spcBef>
              <a:spcAft>
                <a:spcPts val="0"/>
              </a:spcAft>
              <a:buClr>
                <a:srgbClr val="19B2BA"/>
              </a:buClr>
              <a:buSzPts val="6000"/>
              <a:buNone/>
              <a:defRPr>
                <a:solidFill>
                  <a:srgbClr val="19B2BA"/>
                </a:solidFill>
                <a:latin typeface="Roboto"/>
                <a:ea typeface="Roboto"/>
                <a:cs typeface="Roboto"/>
                <a:sym typeface="Roboto"/>
              </a:defRPr>
            </a:lvl5pPr>
            <a:lvl6pPr lvl="5" rtl="0">
              <a:spcBef>
                <a:spcPts val="0"/>
              </a:spcBef>
              <a:spcAft>
                <a:spcPts val="0"/>
              </a:spcAft>
              <a:buClr>
                <a:srgbClr val="19B2BA"/>
              </a:buClr>
              <a:buSzPts val="6000"/>
              <a:buNone/>
              <a:defRPr>
                <a:solidFill>
                  <a:srgbClr val="19B2BA"/>
                </a:solidFill>
                <a:latin typeface="Roboto"/>
                <a:ea typeface="Roboto"/>
                <a:cs typeface="Roboto"/>
                <a:sym typeface="Roboto"/>
              </a:defRPr>
            </a:lvl6pPr>
            <a:lvl7pPr lvl="6" rtl="0">
              <a:spcBef>
                <a:spcPts val="0"/>
              </a:spcBef>
              <a:spcAft>
                <a:spcPts val="0"/>
              </a:spcAft>
              <a:buClr>
                <a:srgbClr val="19B2BA"/>
              </a:buClr>
              <a:buSzPts val="6000"/>
              <a:buNone/>
              <a:defRPr>
                <a:solidFill>
                  <a:srgbClr val="19B2BA"/>
                </a:solidFill>
                <a:latin typeface="Roboto"/>
                <a:ea typeface="Roboto"/>
                <a:cs typeface="Roboto"/>
                <a:sym typeface="Roboto"/>
              </a:defRPr>
            </a:lvl7pPr>
            <a:lvl8pPr lvl="7" rtl="0">
              <a:spcBef>
                <a:spcPts val="0"/>
              </a:spcBef>
              <a:spcAft>
                <a:spcPts val="0"/>
              </a:spcAft>
              <a:buClr>
                <a:srgbClr val="19B2BA"/>
              </a:buClr>
              <a:buSzPts val="6000"/>
              <a:buNone/>
              <a:defRPr>
                <a:solidFill>
                  <a:srgbClr val="19B2BA"/>
                </a:solidFill>
                <a:latin typeface="Roboto"/>
                <a:ea typeface="Roboto"/>
                <a:cs typeface="Roboto"/>
                <a:sym typeface="Roboto"/>
              </a:defRPr>
            </a:lvl8pPr>
            <a:lvl9pPr lvl="8" rtl="0">
              <a:spcBef>
                <a:spcPts val="0"/>
              </a:spcBef>
              <a:spcAft>
                <a:spcPts val="0"/>
              </a:spcAft>
              <a:buClr>
                <a:srgbClr val="19B2BA"/>
              </a:buClr>
              <a:buSzPts val="6000"/>
              <a:buNone/>
              <a:defRPr>
                <a:solidFill>
                  <a:srgbClr val="19B2BA"/>
                </a:solidFill>
                <a:latin typeface="Roboto"/>
                <a:ea typeface="Roboto"/>
                <a:cs typeface="Roboto"/>
                <a:sym typeface="Roboto"/>
              </a:defRPr>
            </a:lvl9pPr>
          </a:lstStyle>
          <a:p/>
        </p:txBody>
      </p:sp>
      <p:sp>
        <p:nvSpPr>
          <p:cNvPr id="236" name="Google Shape;236;p38"/>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027980"/>
              </a:buClr>
              <a:buSzPts val="3600"/>
              <a:buFont typeface="Rubik Light"/>
              <a:buNone/>
              <a:defRPr sz="3600">
                <a:solidFill>
                  <a:srgbClr val="027980"/>
                </a:solidFill>
                <a:latin typeface="Rubik Light"/>
                <a:ea typeface="Rubik Light"/>
                <a:cs typeface="Rubik Light"/>
                <a:sym typeface="Rubik Light"/>
              </a:defRPr>
            </a:lvl1pPr>
            <a:lvl2pPr lvl="1"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2pPr>
            <a:lvl3pPr lvl="2"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3pPr>
            <a:lvl4pPr lvl="3"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4pPr>
            <a:lvl5pPr lvl="4"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5pPr>
            <a:lvl6pPr lvl="5"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6pPr>
            <a:lvl7pPr lvl="6"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7pPr>
            <a:lvl8pPr lvl="7"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8pPr>
            <a:lvl9pPr lvl="8"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9pPr>
          </a:lstStyle>
          <a:p/>
        </p:txBody>
      </p:sp>
      <p:cxnSp>
        <p:nvCxnSpPr>
          <p:cNvPr id="237" name="Google Shape;237;p38"/>
          <p:cNvCxnSpPr/>
          <p:nvPr/>
        </p:nvCxnSpPr>
        <p:spPr>
          <a:xfrm>
            <a:off x="359450" y="6285950"/>
            <a:ext cx="0" cy="3778500"/>
          </a:xfrm>
          <a:prstGeom prst="straightConnector1">
            <a:avLst/>
          </a:prstGeom>
          <a:noFill/>
          <a:ln cap="flat" cmpd="sng" w="9525">
            <a:solidFill>
              <a:srgbClr val="027980"/>
            </a:solidFill>
            <a:prstDash val="solid"/>
            <a:round/>
            <a:headEnd len="med" w="med" type="none"/>
            <a:tailEnd len="med" w="med" type="none"/>
          </a:ln>
        </p:spPr>
      </p:cxnSp>
      <p:sp>
        <p:nvSpPr>
          <p:cNvPr id="238" name="Google Shape;238;p38"/>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027980"/>
                </a:solidFill>
                <a:latin typeface="Space Grotesk"/>
                <a:ea typeface="Space Grotesk"/>
                <a:cs typeface="Space Grotesk"/>
                <a:sym typeface="Space Grotesk"/>
              </a:rPr>
              <a:t>Activity</a:t>
            </a:r>
            <a:endParaRPr b="1" sz="1600">
              <a:solidFill>
                <a:srgbClr val="027980"/>
              </a:solidFill>
              <a:latin typeface="Space Grotesk"/>
              <a:ea typeface="Space Grotesk"/>
              <a:cs typeface="Space Grotesk"/>
              <a:sym typeface="Space Grotesk"/>
            </a:endParaRPr>
          </a:p>
        </p:txBody>
      </p:sp>
      <p:sp>
        <p:nvSpPr>
          <p:cNvPr id="239" name="Google Shape;239;p38"/>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1pPr>
            <a:lvl2pPr lvl="1"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2pPr>
            <a:lvl3pPr lvl="2"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3pPr>
            <a:lvl4pPr lvl="3"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4pPr>
            <a:lvl5pPr lvl="4"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5pPr>
            <a:lvl6pPr lvl="5"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6pPr>
            <a:lvl7pPr lvl="6"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7pPr>
            <a:lvl8pPr lvl="7"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8pPr>
            <a:lvl9pPr lvl="8" rtl="0">
              <a:spcBef>
                <a:spcPts val="3200"/>
              </a:spcBef>
              <a:spcAft>
                <a:spcPts val="3200"/>
              </a:spcAft>
              <a:buClr>
                <a:srgbClr val="19B2BA"/>
              </a:buClr>
              <a:buSzPts val="1600"/>
              <a:buFont typeface="Space Grotesk"/>
              <a:buNone/>
              <a:defRPr sz="1600">
                <a:solidFill>
                  <a:srgbClr val="19B2BA"/>
                </a:solidFill>
                <a:latin typeface="Space Grotesk"/>
                <a:ea typeface="Space Grotesk"/>
                <a:cs typeface="Space Grotesk"/>
                <a:sym typeface="Space Grotesk"/>
              </a:defRPr>
            </a:lvl9pPr>
          </a:lstStyle>
          <a:p/>
        </p:txBody>
      </p:sp>
      <p:sp>
        <p:nvSpPr>
          <p:cNvPr id="240" name="Google Shape;240;p38"/>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1">
  <p:cSld name="BLANK_1_1_1_1_3_1_1">
    <p:bg>
      <p:bgPr>
        <a:solidFill>
          <a:srgbClr val="EDFFCE">
            <a:alpha val="64310"/>
          </a:srgbClr>
        </a:solidFill>
      </p:bgPr>
    </p:bg>
    <p:spTree>
      <p:nvGrpSpPr>
        <p:cNvPr id="241" name="Shape 241"/>
        <p:cNvGrpSpPr/>
        <p:nvPr/>
      </p:nvGrpSpPr>
      <p:grpSpPr>
        <a:xfrm>
          <a:off x="0" y="0"/>
          <a:ext cx="0" cy="0"/>
          <a:chOff x="0" y="0"/>
          <a:chExt cx="0" cy="0"/>
        </a:xfrm>
      </p:grpSpPr>
      <p:sp>
        <p:nvSpPr>
          <p:cNvPr id="242" name="Google Shape;242;p39"/>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4800"/>
              <a:buNone/>
              <a:defRPr sz="4800">
                <a:solidFill>
                  <a:srgbClr val="8FDC09"/>
                </a:solidFill>
              </a:defRPr>
            </a:lvl1pPr>
            <a:lvl2pPr lvl="1" rtl="0">
              <a:spcBef>
                <a:spcPts val="0"/>
              </a:spcBef>
              <a:spcAft>
                <a:spcPts val="0"/>
              </a:spcAft>
              <a:buClr>
                <a:srgbClr val="8FDC09"/>
              </a:buClr>
              <a:buSzPts val="6000"/>
              <a:buNone/>
              <a:defRPr>
                <a:solidFill>
                  <a:srgbClr val="8FDC09"/>
                </a:solidFill>
                <a:latin typeface="Roboto"/>
                <a:ea typeface="Roboto"/>
                <a:cs typeface="Roboto"/>
                <a:sym typeface="Roboto"/>
              </a:defRPr>
            </a:lvl2pPr>
            <a:lvl3pPr lvl="2" rtl="0">
              <a:spcBef>
                <a:spcPts val="0"/>
              </a:spcBef>
              <a:spcAft>
                <a:spcPts val="0"/>
              </a:spcAft>
              <a:buClr>
                <a:srgbClr val="8FDC09"/>
              </a:buClr>
              <a:buSzPts val="6000"/>
              <a:buNone/>
              <a:defRPr>
                <a:solidFill>
                  <a:srgbClr val="8FDC09"/>
                </a:solidFill>
                <a:latin typeface="Roboto"/>
                <a:ea typeface="Roboto"/>
                <a:cs typeface="Roboto"/>
                <a:sym typeface="Roboto"/>
              </a:defRPr>
            </a:lvl3pPr>
            <a:lvl4pPr lvl="3" rtl="0">
              <a:spcBef>
                <a:spcPts val="0"/>
              </a:spcBef>
              <a:spcAft>
                <a:spcPts val="0"/>
              </a:spcAft>
              <a:buClr>
                <a:srgbClr val="8FDC09"/>
              </a:buClr>
              <a:buSzPts val="6000"/>
              <a:buNone/>
              <a:defRPr>
                <a:solidFill>
                  <a:srgbClr val="8FDC09"/>
                </a:solidFill>
                <a:latin typeface="Roboto"/>
                <a:ea typeface="Roboto"/>
                <a:cs typeface="Roboto"/>
                <a:sym typeface="Roboto"/>
              </a:defRPr>
            </a:lvl4pPr>
            <a:lvl5pPr lvl="4" rtl="0">
              <a:spcBef>
                <a:spcPts val="0"/>
              </a:spcBef>
              <a:spcAft>
                <a:spcPts val="0"/>
              </a:spcAft>
              <a:buClr>
                <a:srgbClr val="8FDC09"/>
              </a:buClr>
              <a:buSzPts val="6000"/>
              <a:buNone/>
              <a:defRPr>
                <a:solidFill>
                  <a:srgbClr val="8FDC09"/>
                </a:solidFill>
                <a:latin typeface="Roboto"/>
                <a:ea typeface="Roboto"/>
                <a:cs typeface="Roboto"/>
                <a:sym typeface="Roboto"/>
              </a:defRPr>
            </a:lvl5pPr>
            <a:lvl6pPr lvl="5" rtl="0">
              <a:spcBef>
                <a:spcPts val="0"/>
              </a:spcBef>
              <a:spcAft>
                <a:spcPts val="0"/>
              </a:spcAft>
              <a:buClr>
                <a:srgbClr val="8FDC09"/>
              </a:buClr>
              <a:buSzPts val="6000"/>
              <a:buNone/>
              <a:defRPr>
                <a:solidFill>
                  <a:srgbClr val="8FDC09"/>
                </a:solidFill>
                <a:latin typeface="Roboto"/>
                <a:ea typeface="Roboto"/>
                <a:cs typeface="Roboto"/>
                <a:sym typeface="Roboto"/>
              </a:defRPr>
            </a:lvl6pPr>
            <a:lvl7pPr lvl="6" rtl="0">
              <a:spcBef>
                <a:spcPts val="0"/>
              </a:spcBef>
              <a:spcAft>
                <a:spcPts val="0"/>
              </a:spcAft>
              <a:buClr>
                <a:srgbClr val="8FDC09"/>
              </a:buClr>
              <a:buSzPts val="6000"/>
              <a:buNone/>
              <a:defRPr>
                <a:solidFill>
                  <a:srgbClr val="8FDC09"/>
                </a:solidFill>
                <a:latin typeface="Roboto"/>
                <a:ea typeface="Roboto"/>
                <a:cs typeface="Roboto"/>
                <a:sym typeface="Roboto"/>
              </a:defRPr>
            </a:lvl7pPr>
            <a:lvl8pPr lvl="7" rtl="0">
              <a:spcBef>
                <a:spcPts val="0"/>
              </a:spcBef>
              <a:spcAft>
                <a:spcPts val="0"/>
              </a:spcAft>
              <a:buClr>
                <a:srgbClr val="8FDC09"/>
              </a:buClr>
              <a:buSzPts val="6000"/>
              <a:buNone/>
              <a:defRPr>
                <a:solidFill>
                  <a:srgbClr val="8FDC09"/>
                </a:solidFill>
                <a:latin typeface="Roboto"/>
                <a:ea typeface="Roboto"/>
                <a:cs typeface="Roboto"/>
                <a:sym typeface="Roboto"/>
              </a:defRPr>
            </a:lvl8pPr>
            <a:lvl9pPr lvl="8" rtl="0">
              <a:spcBef>
                <a:spcPts val="0"/>
              </a:spcBef>
              <a:spcAft>
                <a:spcPts val="0"/>
              </a:spcAft>
              <a:buClr>
                <a:srgbClr val="8FDC09"/>
              </a:buClr>
              <a:buSzPts val="6000"/>
              <a:buNone/>
              <a:defRPr>
                <a:solidFill>
                  <a:srgbClr val="8FDC09"/>
                </a:solidFill>
                <a:latin typeface="Roboto"/>
                <a:ea typeface="Roboto"/>
                <a:cs typeface="Roboto"/>
                <a:sym typeface="Roboto"/>
              </a:defRPr>
            </a:lvl9pPr>
          </a:lstStyle>
          <a:p/>
        </p:txBody>
      </p:sp>
      <p:sp>
        <p:nvSpPr>
          <p:cNvPr id="243" name="Google Shape;243;p39"/>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71A318"/>
              </a:buClr>
              <a:buSzPts val="3600"/>
              <a:buFont typeface="Rubik Light"/>
              <a:buNone/>
              <a:defRPr sz="3600">
                <a:solidFill>
                  <a:srgbClr val="71A318"/>
                </a:solidFill>
                <a:latin typeface="Rubik Light"/>
                <a:ea typeface="Rubik Light"/>
                <a:cs typeface="Rubik Light"/>
                <a:sym typeface="Rubik Light"/>
              </a:defRPr>
            </a:lvl1pPr>
            <a:lvl2pPr lvl="1"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2pPr>
            <a:lvl3pPr lvl="2"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3pPr>
            <a:lvl4pPr lvl="3"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4pPr>
            <a:lvl5pPr lvl="4"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5pPr>
            <a:lvl6pPr lvl="5"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6pPr>
            <a:lvl7pPr lvl="6"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7pPr>
            <a:lvl8pPr lvl="7"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8pPr>
            <a:lvl9pPr lvl="8"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9pPr>
          </a:lstStyle>
          <a:p/>
        </p:txBody>
      </p:sp>
      <p:cxnSp>
        <p:nvCxnSpPr>
          <p:cNvPr id="244" name="Google Shape;244;p39"/>
          <p:cNvCxnSpPr/>
          <p:nvPr/>
        </p:nvCxnSpPr>
        <p:spPr>
          <a:xfrm>
            <a:off x="359450" y="6285950"/>
            <a:ext cx="0" cy="3778500"/>
          </a:xfrm>
          <a:prstGeom prst="straightConnector1">
            <a:avLst/>
          </a:prstGeom>
          <a:noFill/>
          <a:ln cap="flat" cmpd="sng" w="9525">
            <a:solidFill>
              <a:srgbClr val="71A318"/>
            </a:solidFill>
            <a:prstDash val="solid"/>
            <a:round/>
            <a:headEnd len="med" w="med" type="none"/>
            <a:tailEnd len="med" w="med" type="none"/>
          </a:ln>
        </p:spPr>
      </p:cxnSp>
      <p:sp>
        <p:nvSpPr>
          <p:cNvPr id="245" name="Google Shape;245;p39"/>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1A318"/>
                </a:solidFill>
                <a:latin typeface="Space Grotesk"/>
                <a:ea typeface="Space Grotesk"/>
                <a:cs typeface="Space Grotesk"/>
                <a:sym typeface="Space Grotesk"/>
              </a:rPr>
              <a:t>Activity</a:t>
            </a:r>
            <a:endParaRPr b="1" sz="1600">
              <a:solidFill>
                <a:srgbClr val="71A318"/>
              </a:solidFill>
              <a:latin typeface="Space Grotesk"/>
              <a:ea typeface="Space Grotesk"/>
              <a:cs typeface="Space Grotesk"/>
              <a:sym typeface="Space Grotesk"/>
            </a:endParaRPr>
          </a:p>
        </p:txBody>
      </p:sp>
      <p:sp>
        <p:nvSpPr>
          <p:cNvPr id="246" name="Google Shape;246;p39"/>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1pPr>
            <a:lvl2pPr lvl="1"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2pPr>
            <a:lvl3pPr lvl="2"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3pPr>
            <a:lvl4pPr lvl="3"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4pPr>
            <a:lvl5pPr lvl="4"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5pPr>
            <a:lvl6pPr lvl="5"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6pPr>
            <a:lvl7pPr lvl="6"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7pPr>
            <a:lvl8pPr lvl="7"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8pPr>
            <a:lvl9pPr lvl="8" rtl="0">
              <a:spcBef>
                <a:spcPts val="3200"/>
              </a:spcBef>
              <a:spcAft>
                <a:spcPts val="3200"/>
              </a:spcAft>
              <a:buClr>
                <a:srgbClr val="8FDC09"/>
              </a:buClr>
              <a:buSzPts val="1600"/>
              <a:buFont typeface="Space Grotesk"/>
              <a:buNone/>
              <a:defRPr sz="1600">
                <a:solidFill>
                  <a:srgbClr val="8FDC09"/>
                </a:solidFill>
                <a:latin typeface="Space Grotesk"/>
                <a:ea typeface="Space Grotesk"/>
                <a:cs typeface="Space Grotesk"/>
                <a:sym typeface="Space Grotesk"/>
              </a:defRPr>
            </a:lvl9pPr>
          </a:lstStyle>
          <a:p/>
        </p:txBody>
      </p:sp>
      <p:sp>
        <p:nvSpPr>
          <p:cNvPr id="247" name="Google Shape;247;p39"/>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1">
  <p:cSld name="BLANK_1_1_1_1_2">
    <p:bg>
      <p:bgPr>
        <a:gradFill>
          <a:gsLst>
            <a:gs pos="0">
              <a:srgbClr val="3C4F50"/>
            </a:gs>
            <a:gs pos="25000">
              <a:srgbClr val="232629"/>
            </a:gs>
            <a:gs pos="54000">
              <a:srgbClr val="232629"/>
            </a:gs>
            <a:gs pos="100000">
              <a:srgbClr val="232629"/>
            </a:gs>
          </a:gsLst>
          <a:lin ang="5400012" scaled="0"/>
        </a:gradFill>
      </p:bgPr>
    </p:bg>
    <p:spTree>
      <p:nvGrpSpPr>
        <p:cNvPr id="248" name="Shape 248"/>
        <p:cNvGrpSpPr/>
        <p:nvPr/>
      </p:nvGrpSpPr>
      <p:grpSpPr>
        <a:xfrm>
          <a:off x="0" y="0"/>
          <a:ext cx="0" cy="0"/>
          <a:chOff x="0" y="0"/>
          <a:chExt cx="0" cy="0"/>
        </a:xfrm>
      </p:grpSpPr>
      <p:pic>
        <p:nvPicPr>
          <p:cNvPr id="249" name="Google Shape;249;p40"/>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pic>
        <p:nvPicPr>
          <p:cNvPr id="250" name="Google Shape;250;p40"/>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51" name="Google Shape;251;p40"/>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2pPr>
            <a:lvl3pPr lvl="2"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3pPr>
            <a:lvl4pPr lvl="3"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4pPr>
            <a:lvl5pPr lvl="4"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5pPr>
            <a:lvl6pPr lvl="5" rtl="0">
              <a:spcBef>
                <a:spcPts val="3200"/>
              </a:spcBef>
              <a:spcAft>
                <a:spcPts val="0"/>
              </a:spcAft>
              <a:buClr>
                <a:srgbClr val="F1F7F7"/>
              </a:buClr>
              <a:buSzPts val="2200"/>
              <a:buNone/>
              <a:defRPr sz="2200">
                <a:solidFill>
                  <a:srgbClr val="F1F7F7"/>
                </a:solidFill>
              </a:defRPr>
            </a:lvl6pPr>
            <a:lvl7pPr lvl="6" rtl="0">
              <a:spcBef>
                <a:spcPts val="3200"/>
              </a:spcBef>
              <a:spcAft>
                <a:spcPts val="0"/>
              </a:spcAft>
              <a:buClr>
                <a:srgbClr val="F1F7F7"/>
              </a:buClr>
              <a:buSzPts val="2200"/>
              <a:buNone/>
              <a:defRPr sz="2200">
                <a:solidFill>
                  <a:srgbClr val="F1F7F7"/>
                </a:solidFill>
              </a:defRPr>
            </a:lvl7pPr>
            <a:lvl8pPr lvl="7" rtl="0">
              <a:spcBef>
                <a:spcPts val="3200"/>
              </a:spcBef>
              <a:spcAft>
                <a:spcPts val="0"/>
              </a:spcAft>
              <a:buClr>
                <a:srgbClr val="F1F7F7"/>
              </a:buClr>
              <a:buSzPts val="2200"/>
              <a:buNone/>
              <a:defRPr sz="2200">
                <a:solidFill>
                  <a:srgbClr val="F1F7F7"/>
                </a:solidFill>
              </a:defRPr>
            </a:lvl8pPr>
            <a:lvl9pPr lvl="8" rtl="0">
              <a:spcBef>
                <a:spcPts val="3200"/>
              </a:spcBef>
              <a:spcAft>
                <a:spcPts val="3200"/>
              </a:spcAft>
              <a:buClr>
                <a:srgbClr val="F1F7F7"/>
              </a:buClr>
              <a:buSzPts val="2200"/>
              <a:buNone/>
              <a:defRPr sz="2200">
                <a:solidFill>
                  <a:srgbClr val="F1F7F7"/>
                </a:solidFill>
              </a:defRPr>
            </a:lvl9pPr>
          </a:lstStyle>
          <a:p/>
        </p:txBody>
      </p:sp>
      <p:sp>
        <p:nvSpPr>
          <p:cNvPr id="252" name="Google Shape;252;p40"/>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6000"/>
              <a:buNone/>
              <a:defRPr>
                <a:latin typeface="Roboto"/>
                <a:ea typeface="Roboto"/>
                <a:cs typeface="Roboto"/>
                <a:sym typeface="Roboto"/>
              </a:defRPr>
            </a:lvl2pPr>
            <a:lvl3pPr lvl="2" rtl="0">
              <a:spcBef>
                <a:spcPts val="0"/>
              </a:spcBef>
              <a:spcAft>
                <a:spcPts val="0"/>
              </a:spcAft>
              <a:buSzPts val="6000"/>
              <a:buNone/>
              <a:defRPr>
                <a:latin typeface="Roboto"/>
                <a:ea typeface="Roboto"/>
                <a:cs typeface="Roboto"/>
                <a:sym typeface="Roboto"/>
              </a:defRPr>
            </a:lvl3pPr>
            <a:lvl4pPr lvl="3" rtl="0">
              <a:spcBef>
                <a:spcPts val="0"/>
              </a:spcBef>
              <a:spcAft>
                <a:spcPts val="0"/>
              </a:spcAft>
              <a:buSzPts val="6000"/>
              <a:buNone/>
              <a:defRPr>
                <a:latin typeface="Roboto"/>
                <a:ea typeface="Roboto"/>
                <a:cs typeface="Roboto"/>
                <a:sym typeface="Roboto"/>
              </a:defRPr>
            </a:lvl4pPr>
            <a:lvl5pPr lvl="4" rtl="0">
              <a:spcBef>
                <a:spcPts val="0"/>
              </a:spcBef>
              <a:spcAft>
                <a:spcPts val="0"/>
              </a:spcAft>
              <a:buSzPts val="6000"/>
              <a:buNone/>
              <a:defRPr>
                <a:latin typeface="Roboto"/>
                <a:ea typeface="Roboto"/>
                <a:cs typeface="Roboto"/>
                <a:sym typeface="Roboto"/>
              </a:defRPr>
            </a:lvl5pPr>
            <a:lvl6pPr lvl="5" rtl="0">
              <a:spcBef>
                <a:spcPts val="0"/>
              </a:spcBef>
              <a:spcAft>
                <a:spcPts val="0"/>
              </a:spcAft>
              <a:buSzPts val="6000"/>
              <a:buNone/>
              <a:defRPr>
                <a:latin typeface="Roboto"/>
                <a:ea typeface="Roboto"/>
                <a:cs typeface="Roboto"/>
                <a:sym typeface="Roboto"/>
              </a:defRPr>
            </a:lvl6pPr>
            <a:lvl7pPr lvl="6" rtl="0">
              <a:spcBef>
                <a:spcPts val="0"/>
              </a:spcBef>
              <a:spcAft>
                <a:spcPts val="0"/>
              </a:spcAft>
              <a:buSzPts val="6000"/>
              <a:buNone/>
              <a:defRPr>
                <a:latin typeface="Roboto"/>
                <a:ea typeface="Roboto"/>
                <a:cs typeface="Roboto"/>
                <a:sym typeface="Roboto"/>
              </a:defRPr>
            </a:lvl7pPr>
            <a:lvl8pPr lvl="7" rtl="0">
              <a:spcBef>
                <a:spcPts val="0"/>
              </a:spcBef>
              <a:spcAft>
                <a:spcPts val="0"/>
              </a:spcAft>
              <a:buSzPts val="6000"/>
              <a:buNone/>
              <a:defRPr>
                <a:latin typeface="Roboto"/>
                <a:ea typeface="Roboto"/>
                <a:cs typeface="Roboto"/>
                <a:sym typeface="Roboto"/>
              </a:defRPr>
            </a:lvl8pPr>
            <a:lvl9pPr lvl="8" rtl="0">
              <a:spcBef>
                <a:spcPts val="0"/>
              </a:spcBef>
              <a:spcAft>
                <a:spcPts val="0"/>
              </a:spcAft>
              <a:buSzPts val="6000"/>
              <a:buNone/>
              <a:defRPr>
                <a:latin typeface="Roboto"/>
                <a:ea typeface="Roboto"/>
                <a:cs typeface="Roboto"/>
                <a:sym typeface="Roboto"/>
              </a:defRPr>
            </a:lvl9pPr>
          </a:lstStyle>
          <a:p/>
        </p:txBody>
      </p:sp>
      <p:sp>
        <p:nvSpPr>
          <p:cNvPr id="253" name="Google Shape;253;p40"/>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3600"/>
              <a:buFont typeface="Rubik Light"/>
              <a:buNone/>
              <a:defRPr sz="3600">
                <a:solidFill>
                  <a:srgbClr val="CDDCDC"/>
                </a:solidFill>
                <a:latin typeface="Rubik Light"/>
                <a:ea typeface="Rubik Light"/>
                <a:cs typeface="Rubik Light"/>
                <a:sym typeface="Rubik Light"/>
              </a:defRPr>
            </a:lvl1pPr>
            <a:lvl2pPr lvl="1" rtl="0">
              <a:spcBef>
                <a:spcPts val="0"/>
              </a:spcBef>
              <a:spcAft>
                <a:spcPts val="0"/>
              </a:spcAft>
              <a:buSzPts val="6000"/>
              <a:buFont typeface="Rubik Light"/>
              <a:buNone/>
              <a:defRPr>
                <a:latin typeface="Rubik Light"/>
                <a:ea typeface="Rubik Light"/>
                <a:cs typeface="Rubik Light"/>
                <a:sym typeface="Rubik Light"/>
              </a:defRPr>
            </a:lvl2pPr>
            <a:lvl3pPr lvl="2" rtl="0">
              <a:spcBef>
                <a:spcPts val="0"/>
              </a:spcBef>
              <a:spcAft>
                <a:spcPts val="0"/>
              </a:spcAft>
              <a:buSzPts val="6000"/>
              <a:buFont typeface="Rubik Light"/>
              <a:buNone/>
              <a:defRPr>
                <a:latin typeface="Rubik Light"/>
                <a:ea typeface="Rubik Light"/>
                <a:cs typeface="Rubik Light"/>
                <a:sym typeface="Rubik Light"/>
              </a:defRPr>
            </a:lvl3pPr>
            <a:lvl4pPr lvl="3" rtl="0">
              <a:spcBef>
                <a:spcPts val="0"/>
              </a:spcBef>
              <a:spcAft>
                <a:spcPts val="0"/>
              </a:spcAft>
              <a:buSzPts val="6000"/>
              <a:buFont typeface="Rubik Light"/>
              <a:buNone/>
              <a:defRPr>
                <a:latin typeface="Rubik Light"/>
                <a:ea typeface="Rubik Light"/>
                <a:cs typeface="Rubik Light"/>
                <a:sym typeface="Rubik Light"/>
              </a:defRPr>
            </a:lvl4pPr>
            <a:lvl5pPr lvl="4" rtl="0">
              <a:spcBef>
                <a:spcPts val="0"/>
              </a:spcBef>
              <a:spcAft>
                <a:spcPts val="0"/>
              </a:spcAft>
              <a:buSzPts val="6000"/>
              <a:buFont typeface="Rubik Light"/>
              <a:buNone/>
              <a:defRPr>
                <a:latin typeface="Rubik Light"/>
                <a:ea typeface="Rubik Light"/>
                <a:cs typeface="Rubik Light"/>
                <a:sym typeface="Rubik Light"/>
              </a:defRPr>
            </a:lvl5pPr>
            <a:lvl6pPr lvl="5" rtl="0">
              <a:spcBef>
                <a:spcPts val="0"/>
              </a:spcBef>
              <a:spcAft>
                <a:spcPts val="0"/>
              </a:spcAft>
              <a:buSzPts val="6000"/>
              <a:buFont typeface="Rubik Light"/>
              <a:buNone/>
              <a:defRPr>
                <a:latin typeface="Rubik Light"/>
                <a:ea typeface="Rubik Light"/>
                <a:cs typeface="Rubik Light"/>
                <a:sym typeface="Rubik Light"/>
              </a:defRPr>
            </a:lvl6pPr>
            <a:lvl7pPr lvl="6" rtl="0">
              <a:spcBef>
                <a:spcPts val="0"/>
              </a:spcBef>
              <a:spcAft>
                <a:spcPts val="0"/>
              </a:spcAft>
              <a:buSzPts val="6000"/>
              <a:buFont typeface="Rubik Light"/>
              <a:buNone/>
              <a:defRPr>
                <a:latin typeface="Rubik Light"/>
                <a:ea typeface="Rubik Light"/>
                <a:cs typeface="Rubik Light"/>
                <a:sym typeface="Rubik Light"/>
              </a:defRPr>
            </a:lvl7pPr>
            <a:lvl8pPr lvl="7" rtl="0">
              <a:spcBef>
                <a:spcPts val="0"/>
              </a:spcBef>
              <a:spcAft>
                <a:spcPts val="0"/>
              </a:spcAft>
              <a:buSzPts val="6000"/>
              <a:buFont typeface="Rubik Light"/>
              <a:buNone/>
              <a:defRPr>
                <a:latin typeface="Rubik Light"/>
                <a:ea typeface="Rubik Light"/>
                <a:cs typeface="Rubik Light"/>
                <a:sym typeface="Rubik Light"/>
              </a:defRPr>
            </a:lvl8pPr>
            <a:lvl9pPr lvl="8" rtl="0">
              <a:spcBef>
                <a:spcPts val="0"/>
              </a:spcBef>
              <a:spcAft>
                <a:spcPts val="0"/>
              </a:spcAft>
              <a:buSzPts val="6000"/>
              <a:buFont typeface="Rubik Light"/>
              <a:buNone/>
              <a:defRPr>
                <a:latin typeface="Rubik Light"/>
                <a:ea typeface="Rubik Light"/>
                <a:cs typeface="Rubik Light"/>
                <a:sym typeface="Rubik Light"/>
              </a:defRPr>
            </a:lvl9pPr>
          </a:lstStyle>
          <a:p/>
        </p:txBody>
      </p:sp>
      <p:cxnSp>
        <p:nvCxnSpPr>
          <p:cNvPr id="254" name="Google Shape;254;p40"/>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55" name="Google Shape;255;p40"/>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56" name="Google Shape;256;p40"/>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
        <p:nvSpPr>
          <p:cNvPr id="257" name="Google Shape;257;p40"/>
          <p:cNvSpPr txBox="1"/>
          <p:nvPr>
            <p:ph idx="4"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Introduction">
  <p:cSld name="TITLE_2_1">
    <p:bg>
      <p:bgPr>
        <a:solidFill>
          <a:srgbClr val="090B0C"/>
        </a:solidFill>
      </p:bgPr>
    </p:bg>
    <p:spTree>
      <p:nvGrpSpPr>
        <p:cNvPr id="25" name="Shape 25"/>
        <p:cNvGrpSpPr/>
        <p:nvPr/>
      </p:nvGrpSpPr>
      <p:grpSpPr>
        <a:xfrm>
          <a:off x="0" y="0"/>
          <a:ext cx="0" cy="0"/>
          <a:chOff x="0" y="0"/>
          <a:chExt cx="0" cy="0"/>
        </a:xfrm>
      </p:grpSpPr>
      <p:sp>
        <p:nvSpPr>
          <p:cNvPr id="26" name="Google Shape;26;p5"/>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7" name="Google Shape;27;p5"/>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8" name="Google Shape;28;p5"/>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9" name="Google Shape;29;p5"/>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0" name="Google Shape;30;p5"/>
          <p:cNvSpPr txBox="1"/>
          <p:nvPr/>
        </p:nvSpPr>
        <p:spPr>
          <a:xfrm>
            <a:off x="4946900" y="7338975"/>
            <a:ext cx="4114800" cy="2033700"/>
          </a:xfrm>
          <a:prstGeom prst="rect">
            <a:avLst/>
          </a:prstGeom>
          <a:noFill/>
          <a:ln>
            <a:noFill/>
          </a:ln>
        </p:spPr>
        <p:txBody>
          <a:bodyPr anchorCtr="0" anchor="t" bIns="9142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 THIS SECTION</a:t>
            </a:r>
            <a:endParaRPr sz="2400">
              <a:solidFill>
                <a:srgbClr val="6F8D8E"/>
              </a:solidFill>
              <a:latin typeface="Inter Medium"/>
              <a:ea typeface="Inter Medium"/>
              <a:cs typeface="Inter Medium"/>
              <a:sym typeface="Inter Medium"/>
            </a:endParaRPr>
          </a:p>
        </p:txBody>
      </p:sp>
      <p:sp>
        <p:nvSpPr>
          <p:cNvPr id="31" name="Google Shape;31;p5"/>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3200"/>
              </a:spcBef>
              <a:spcAft>
                <a:spcPts val="0"/>
              </a:spcAft>
              <a:buClr>
                <a:schemeClr val="lt1"/>
              </a:buClr>
              <a:buSzPts val="2800"/>
              <a:buChar char="○"/>
              <a:defRPr>
                <a:solidFill>
                  <a:schemeClr val="lt1"/>
                </a:solidFill>
              </a:defRPr>
            </a:lvl2pPr>
            <a:lvl3pPr indent="-406400" lvl="2" marL="1371600">
              <a:spcBef>
                <a:spcPts val="3200"/>
              </a:spcBef>
              <a:spcAft>
                <a:spcPts val="0"/>
              </a:spcAft>
              <a:buClr>
                <a:schemeClr val="lt1"/>
              </a:buClr>
              <a:buSzPts val="2800"/>
              <a:buChar char="■"/>
              <a:defRPr sz="2800">
                <a:solidFill>
                  <a:schemeClr val="lt1"/>
                </a:solidFill>
              </a:defRPr>
            </a:lvl3pPr>
            <a:lvl4pPr indent="-406400" lvl="3" marL="1828800">
              <a:spcBef>
                <a:spcPts val="3200"/>
              </a:spcBef>
              <a:spcAft>
                <a:spcPts val="0"/>
              </a:spcAft>
              <a:buClr>
                <a:schemeClr val="lt1"/>
              </a:buClr>
              <a:buSzPts val="2800"/>
              <a:buChar char="●"/>
              <a:defRPr sz="2800">
                <a:solidFill>
                  <a:schemeClr val="lt1"/>
                </a:solidFill>
              </a:defRPr>
            </a:lvl4pPr>
            <a:lvl5pPr indent="-406400" lvl="4" marL="2286000">
              <a:spcBef>
                <a:spcPts val="3200"/>
              </a:spcBef>
              <a:spcAft>
                <a:spcPts val="0"/>
              </a:spcAft>
              <a:buClr>
                <a:schemeClr val="lt1"/>
              </a:buClr>
              <a:buSzPts val="2800"/>
              <a:buChar char="○"/>
              <a:defRPr sz="2800">
                <a:solidFill>
                  <a:schemeClr val="lt1"/>
                </a:solidFill>
              </a:defRPr>
            </a:lvl5pPr>
            <a:lvl6pPr indent="-406400" lvl="5" marL="2743200">
              <a:spcBef>
                <a:spcPts val="3200"/>
              </a:spcBef>
              <a:spcAft>
                <a:spcPts val="0"/>
              </a:spcAft>
              <a:buClr>
                <a:schemeClr val="lt1"/>
              </a:buClr>
              <a:buSzPts val="2800"/>
              <a:buChar char="■"/>
              <a:defRPr sz="2800">
                <a:solidFill>
                  <a:schemeClr val="lt1"/>
                </a:solidFill>
              </a:defRPr>
            </a:lvl6pPr>
            <a:lvl7pPr indent="-406400" lvl="6" marL="3200400">
              <a:spcBef>
                <a:spcPts val="3200"/>
              </a:spcBef>
              <a:spcAft>
                <a:spcPts val="0"/>
              </a:spcAft>
              <a:buClr>
                <a:schemeClr val="lt1"/>
              </a:buClr>
              <a:buSzPts val="2800"/>
              <a:buChar char="●"/>
              <a:defRPr sz="2800">
                <a:solidFill>
                  <a:schemeClr val="lt1"/>
                </a:solidFill>
              </a:defRPr>
            </a:lvl7pPr>
            <a:lvl8pPr indent="-406400" lvl="7" marL="3657600">
              <a:spcBef>
                <a:spcPts val="3200"/>
              </a:spcBef>
              <a:spcAft>
                <a:spcPts val="0"/>
              </a:spcAft>
              <a:buClr>
                <a:schemeClr val="lt1"/>
              </a:buClr>
              <a:buSzPts val="2800"/>
              <a:buChar char="○"/>
              <a:defRPr sz="2800">
                <a:solidFill>
                  <a:schemeClr val="lt1"/>
                </a:solidFill>
              </a:defRPr>
            </a:lvl8pPr>
            <a:lvl9pPr indent="-406400" lvl="8" marL="411480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guide id="7" pos="4461">
          <p15:clr>
            <a:srgbClr val="FA7B17"/>
          </p15:clr>
        </p15:guide>
        <p15:guide id="8" pos="7102">
          <p15:clr>
            <a:srgbClr val="FA7B17"/>
          </p15:clr>
        </p15:guide>
        <p15:guide id="9" pos="9789">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p:cSld name="BLANK_1_1_1_1_1">
    <p:bg>
      <p:bgPr>
        <a:gradFill>
          <a:gsLst>
            <a:gs pos="0">
              <a:srgbClr val="3C4F50"/>
            </a:gs>
            <a:gs pos="25000">
              <a:srgbClr val="232629"/>
            </a:gs>
            <a:gs pos="54000">
              <a:srgbClr val="232629"/>
            </a:gs>
            <a:gs pos="100000">
              <a:srgbClr val="232629"/>
            </a:gs>
          </a:gsLst>
          <a:lin ang="5400012" scaled="0"/>
        </a:gradFill>
      </p:bgPr>
    </p:bg>
    <p:spTree>
      <p:nvGrpSpPr>
        <p:cNvPr id="258" name="Shape 258"/>
        <p:cNvGrpSpPr/>
        <p:nvPr/>
      </p:nvGrpSpPr>
      <p:grpSpPr>
        <a:xfrm>
          <a:off x="0" y="0"/>
          <a:ext cx="0" cy="0"/>
          <a:chOff x="0" y="0"/>
          <a:chExt cx="0" cy="0"/>
        </a:xfrm>
      </p:grpSpPr>
      <p:pic>
        <p:nvPicPr>
          <p:cNvPr id="259" name="Google Shape;259;p41"/>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sp>
        <p:nvSpPr>
          <p:cNvPr id="260" name="Google Shape;260;p41"/>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sp>
        <p:nvSpPr>
          <p:cNvPr id="261" name="Google Shape;261;p41"/>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2pPr>
            <a:lvl3pPr lvl="2"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3pPr>
            <a:lvl4pPr lvl="3"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4pPr>
            <a:lvl5pPr lvl="4"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5pPr>
            <a:lvl6pPr lvl="5"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6pPr>
            <a:lvl7pPr lvl="6"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7pPr>
            <a:lvl8pPr lvl="7"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8pPr>
            <a:lvl9pPr lvl="8" rtl="0">
              <a:spcBef>
                <a:spcPts val="3200"/>
              </a:spcBef>
              <a:spcAft>
                <a:spcPts val="3200"/>
              </a:spcAft>
              <a:buClr>
                <a:srgbClr val="F1F7F7"/>
              </a:buClr>
              <a:buSzPts val="1800"/>
              <a:buFont typeface="Space Mono"/>
              <a:buNone/>
              <a:defRPr sz="1800">
                <a:solidFill>
                  <a:srgbClr val="F1F7F7"/>
                </a:solidFill>
                <a:latin typeface="Space Mono"/>
                <a:ea typeface="Space Mono"/>
                <a:cs typeface="Space Mono"/>
                <a:sym typeface="Space Mono"/>
              </a:defRPr>
            </a:lvl9pPr>
          </a:lstStyle>
          <a:p/>
        </p:txBody>
      </p:sp>
      <p:cxnSp>
        <p:nvCxnSpPr>
          <p:cNvPr id="262" name="Google Shape;262;p41"/>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63" name="Google Shape;263;p41"/>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64" name="Google Shape;264;p41"/>
          <p:cNvSpPr txBox="1"/>
          <p:nvPr>
            <p:ph idx="2"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pic>
        <p:nvPicPr>
          <p:cNvPr id="265" name="Google Shape;265;p41"/>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66" name="Google Shape;266;p41"/>
          <p:cNvSpPr txBox="1"/>
          <p:nvPr>
            <p:ph idx="3" type="body"/>
          </p:nvPr>
        </p:nvSpPr>
        <p:spPr>
          <a:xfrm>
            <a:off x="680625" y="2384150"/>
            <a:ext cx="8381100" cy="58455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 Untimed">
  <p:cSld name="BLANK_1_1_1_1_1_1">
    <p:bg>
      <p:bgPr>
        <a:gradFill>
          <a:gsLst>
            <a:gs pos="0">
              <a:srgbClr val="3C4F50"/>
            </a:gs>
            <a:gs pos="25000">
              <a:srgbClr val="232629"/>
            </a:gs>
            <a:gs pos="54000">
              <a:srgbClr val="232629"/>
            </a:gs>
            <a:gs pos="100000">
              <a:srgbClr val="232629"/>
            </a:gs>
          </a:gsLst>
          <a:lin ang="5400012" scaled="0"/>
        </a:gradFill>
      </p:bgPr>
    </p:bg>
    <p:spTree>
      <p:nvGrpSpPr>
        <p:cNvPr id="267" name="Shape 267"/>
        <p:cNvGrpSpPr/>
        <p:nvPr/>
      </p:nvGrpSpPr>
      <p:grpSpPr>
        <a:xfrm>
          <a:off x="0" y="0"/>
          <a:ext cx="0" cy="0"/>
          <a:chOff x="0" y="0"/>
          <a:chExt cx="0" cy="0"/>
        </a:xfrm>
      </p:grpSpPr>
      <p:sp>
        <p:nvSpPr>
          <p:cNvPr id="268" name="Google Shape;268;p42"/>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cxnSp>
        <p:nvCxnSpPr>
          <p:cNvPr id="269" name="Google Shape;269;p42"/>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70" name="Google Shape;270;p42"/>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71" name="Google Shape;271;p42"/>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bg>
      <p:bgPr>
        <a:solidFill>
          <a:schemeClr val="dk2"/>
        </a:solidFill>
      </p:bgPr>
    </p:bg>
    <p:spTree>
      <p:nvGrpSpPr>
        <p:cNvPr id="272" name="Shape 272"/>
        <p:cNvGrpSpPr/>
        <p:nvPr/>
      </p:nvGrpSpPr>
      <p:grpSpPr>
        <a:xfrm>
          <a:off x="0" y="0"/>
          <a:ext cx="0" cy="0"/>
          <a:chOff x="0" y="0"/>
          <a:chExt cx="0" cy="0"/>
        </a:xfrm>
      </p:grpSpPr>
      <p:sp>
        <p:nvSpPr>
          <p:cNvPr id="273" name="Google Shape;273;p43"/>
          <p:cNvSpPr txBox="1"/>
          <p:nvPr>
            <p:ph type="ctrTitle"/>
          </p:nvPr>
        </p:nvSpPr>
        <p:spPr>
          <a:xfrm>
            <a:off x="4743450" y="1232440"/>
            <a:ext cx="12663000" cy="30156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9600"/>
              <a:buNone/>
              <a:defRPr sz="9600">
                <a:solidFill>
                  <a:schemeClr val="lt1"/>
                </a:solidFill>
              </a:defRPr>
            </a:lvl2pPr>
            <a:lvl3pPr lvl="2" rtl="0">
              <a:spcBef>
                <a:spcPts val="0"/>
              </a:spcBef>
              <a:spcAft>
                <a:spcPts val="0"/>
              </a:spcAft>
              <a:buClr>
                <a:schemeClr val="lt1"/>
              </a:buClr>
              <a:buSzPts val="9600"/>
              <a:buNone/>
              <a:defRPr sz="9600">
                <a:solidFill>
                  <a:schemeClr val="lt1"/>
                </a:solidFill>
              </a:defRPr>
            </a:lvl3pPr>
            <a:lvl4pPr lvl="3" rtl="0">
              <a:spcBef>
                <a:spcPts val="0"/>
              </a:spcBef>
              <a:spcAft>
                <a:spcPts val="0"/>
              </a:spcAft>
              <a:buClr>
                <a:schemeClr val="lt1"/>
              </a:buClr>
              <a:buSzPts val="9600"/>
              <a:buNone/>
              <a:defRPr sz="9600">
                <a:solidFill>
                  <a:schemeClr val="lt1"/>
                </a:solidFill>
              </a:defRPr>
            </a:lvl4pPr>
            <a:lvl5pPr lvl="4" rtl="0">
              <a:spcBef>
                <a:spcPts val="0"/>
              </a:spcBef>
              <a:spcAft>
                <a:spcPts val="0"/>
              </a:spcAft>
              <a:buClr>
                <a:schemeClr val="lt1"/>
              </a:buClr>
              <a:buSzPts val="9600"/>
              <a:buNone/>
              <a:defRPr sz="9600">
                <a:solidFill>
                  <a:schemeClr val="lt1"/>
                </a:solidFill>
              </a:defRPr>
            </a:lvl5pPr>
            <a:lvl6pPr lvl="5" rtl="0">
              <a:spcBef>
                <a:spcPts val="0"/>
              </a:spcBef>
              <a:spcAft>
                <a:spcPts val="0"/>
              </a:spcAft>
              <a:buClr>
                <a:schemeClr val="lt1"/>
              </a:buClr>
              <a:buSzPts val="9600"/>
              <a:buNone/>
              <a:defRPr sz="9600">
                <a:solidFill>
                  <a:schemeClr val="lt1"/>
                </a:solidFill>
              </a:defRPr>
            </a:lvl6pPr>
            <a:lvl7pPr lvl="6" rtl="0">
              <a:spcBef>
                <a:spcPts val="0"/>
              </a:spcBef>
              <a:spcAft>
                <a:spcPts val="0"/>
              </a:spcAft>
              <a:buClr>
                <a:schemeClr val="lt1"/>
              </a:buClr>
              <a:buSzPts val="9600"/>
              <a:buNone/>
              <a:defRPr sz="9600">
                <a:solidFill>
                  <a:schemeClr val="lt1"/>
                </a:solidFill>
              </a:defRPr>
            </a:lvl7pPr>
            <a:lvl8pPr lvl="7" rtl="0">
              <a:spcBef>
                <a:spcPts val="0"/>
              </a:spcBef>
              <a:spcAft>
                <a:spcPts val="0"/>
              </a:spcAft>
              <a:buClr>
                <a:schemeClr val="lt1"/>
              </a:buClr>
              <a:buSzPts val="9600"/>
              <a:buNone/>
              <a:defRPr sz="9600">
                <a:solidFill>
                  <a:schemeClr val="lt1"/>
                </a:solidFill>
              </a:defRPr>
            </a:lvl8pPr>
            <a:lvl9pPr lvl="8" rtl="0">
              <a:spcBef>
                <a:spcPts val="0"/>
              </a:spcBef>
              <a:spcAft>
                <a:spcPts val="0"/>
              </a:spcAft>
              <a:buClr>
                <a:schemeClr val="lt1"/>
              </a:buClr>
              <a:buSzPts val="9600"/>
              <a:buNone/>
              <a:defRPr sz="9600">
                <a:solidFill>
                  <a:schemeClr val="lt1"/>
                </a:solidFill>
              </a:defRPr>
            </a:lvl9pPr>
          </a:lstStyle>
          <a:p/>
        </p:txBody>
      </p:sp>
      <p:sp>
        <p:nvSpPr>
          <p:cNvPr id="274" name="Google Shape;274;p43"/>
          <p:cNvSpPr txBox="1"/>
          <p:nvPr>
            <p:ph idx="1" type="subTitle"/>
          </p:nvPr>
        </p:nvSpPr>
        <p:spPr>
          <a:xfrm>
            <a:off x="4780534" y="6332969"/>
            <a:ext cx="12663000" cy="24282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Clr>
                <a:schemeClr val="lt1"/>
              </a:buClr>
              <a:buSzPts val="3600"/>
              <a:buNone/>
              <a:defRPr>
                <a:solidFill>
                  <a:schemeClr val="lt1"/>
                </a:solidFill>
              </a:defRPr>
            </a:lvl1pPr>
            <a:lvl2pPr lvl="1" rtl="0">
              <a:lnSpc>
                <a:spcPct val="100000"/>
              </a:lnSpc>
              <a:spcBef>
                <a:spcPts val="0"/>
              </a:spcBef>
              <a:spcAft>
                <a:spcPts val="0"/>
              </a:spcAft>
              <a:buClr>
                <a:schemeClr val="lt1"/>
              </a:buClr>
              <a:buSzPts val="3600"/>
              <a:buNone/>
              <a:defRPr sz="3600">
                <a:solidFill>
                  <a:schemeClr val="lt1"/>
                </a:solidFill>
              </a:defRPr>
            </a:lvl2pPr>
            <a:lvl3pPr lvl="2" rtl="0">
              <a:lnSpc>
                <a:spcPct val="100000"/>
              </a:lnSpc>
              <a:spcBef>
                <a:spcPts val="0"/>
              </a:spcBef>
              <a:spcAft>
                <a:spcPts val="0"/>
              </a:spcAft>
              <a:buClr>
                <a:schemeClr val="lt1"/>
              </a:buClr>
              <a:buSzPts val="3600"/>
              <a:buNone/>
              <a:defRPr sz="3600">
                <a:solidFill>
                  <a:schemeClr val="lt1"/>
                </a:solidFill>
              </a:defRPr>
            </a:lvl3pPr>
            <a:lvl4pPr lvl="3" rtl="0">
              <a:lnSpc>
                <a:spcPct val="100000"/>
              </a:lnSpc>
              <a:spcBef>
                <a:spcPts val="0"/>
              </a:spcBef>
              <a:spcAft>
                <a:spcPts val="0"/>
              </a:spcAft>
              <a:buClr>
                <a:schemeClr val="lt1"/>
              </a:buClr>
              <a:buSzPts val="3600"/>
              <a:buNone/>
              <a:defRPr sz="3600">
                <a:solidFill>
                  <a:schemeClr val="lt1"/>
                </a:solidFill>
              </a:defRPr>
            </a:lvl4pPr>
            <a:lvl5pPr lvl="4" rtl="0">
              <a:lnSpc>
                <a:spcPct val="100000"/>
              </a:lnSpc>
              <a:spcBef>
                <a:spcPts val="0"/>
              </a:spcBef>
              <a:spcAft>
                <a:spcPts val="0"/>
              </a:spcAft>
              <a:buClr>
                <a:schemeClr val="lt1"/>
              </a:buClr>
              <a:buSzPts val="3600"/>
              <a:buNone/>
              <a:defRPr sz="3600">
                <a:solidFill>
                  <a:schemeClr val="lt1"/>
                </a:solidFill>
              </a:defRPr>
            </a:lvl5pPr>
            <a:lvl6pPr lvl="5" rtl="0">
              <a:lnSpc>
                <a:spcPct val="100000"/>
              </a:lnSpc>
              <a:spcBef>
                <a:spcPts val="0"/>
              </a:spcBef>
              <a:spcAft>
                <a:spcPts val="0"/>
              </a:spcAft>
              <a:buClr>
                <a:schemeClr val="lt1"/>
              </a:buClr>
              <a:buSzPts val="3600"/>
              <a:buNone/>
              <a:defRPr sz="3600">
                <a:solidFill>
                  <a:schemeClr val="lt1"/>
                </a:solidFill>
              </a:defRPr>
            </a:lvl6pPr>
            <a:lvl7pPr lvl="6" rtl="0">
              <a:lnSpc>
                <a:spcPct val="100000"/>
              </a:lnSpc>
              <a:spcBef>
                <a:spcPts val="0"/>
              </a:spcBef>
              <a:spcAft>
                <a:spcPts val="0"/>
              </a:spcAft>
              <a:buClr>
                <a:schemeClr val="lt1"/>
              </a:buClr>
              <a:buSzPts val="3600"/>
              <a:buNone/>
              <a:defRPr sz="3600">
                <a:solidFill>
                  <a:schemeClr val="lt1"/>
                </a:solidFill>
              </a:defRPr>
            </a:lvl7pPr>
            <a:lvl8pPr lvl="7" rtl="0">
              <a:lnSpc>
                <a:spcPct val="100000"/>
              </a:lnSpc>
              <a:spcBef>
                <a:spcPts val="0"/>
              </a:spcBef>
              <a:spcAft>
                <a:spcPts val="0"/>
              </a:spcAft>
              <a:buClr>
                <a:schemeClr val="lt1"/>
              </a:buClr>
              <a:buSzPts val="3600"/>
              <a:buNone/>
              <a:defRPr sz="3600">
                <a:solidFill>
                  <a:schemeClr val="lt1"/>
                </a:solidFill>
              </a:defRPr>
            </a:lvl8pPr>
            <a:lvl9pPr lvl="8" rtl="0">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1">
  <p:cSld name="TITLE_2_1_2">
    <p:bg>
      <p:bgPr>
        <a:solidFill>
          <a:schemeClr val="dk2"/>
        </a:solidFill>
      </p:bgPr>
    </p:bg>
    <p:spTree>
      <p:nvGrpSpPr>
        <p:cNvPr id="275" name="Shape 275"/>
        <p:cNvGrpSpPr/>
        <p:nvPr/>
      </p:nvGrpSpPr>
      <p:grpSpPr>
        <a:xfrm>
          <a:off x="0" y="0"/>
          <a:ext cx="0" cy="0"/>
          <a:chOff x="0" y="0"/>
          <a:chExt cx="0" cy="0"/>
        </a:xfrm>
      </p:grpSpPr>
      <p:pic>
        <p:nvPicPr>
          <p:cNvPr id="276" name="Google Shape;276;p44"/>
          <p:cNvPicPr preferRelativeResize="0"/>
          <p:nvPr/>
        </p:nvPicPr>
        <p:blipFill rotWithShape="1">
          <a:blip r:embed="rId2">
            <a:alphaModFix/>
          </a:blip>
          <a:srcRect b="2533" l="55835" r="2002" t="33658"/>
          <a:stretch/>
        </p:blipFill>
        <p:spPr>
          <a:xfrm flipH="1" rot="-5400000">
            <a:off x="112327" y="8642399"/>
            <a:ext cx="1325899" cy="1550553"/>
          </a:xfrm>
          <a:prstGeom prst="rect">
            <a:avLst/>
          </a:prstGeom>
          <a:noFill/>
          <a:ln>
            <a:noFill/>
          </a:ln>
        </p:spPr>
      </p:pic>
      <p:pic>
        <p:nvPicPr>
          <p:cNvPr id="277" name="Google Shape;277;p44"/>
          <p:cNvPicPr preferRelativeResize="0"/>
          <p:nvPr/>
        </p:nvPicPr>
        <p:blipFill rotWithShape="1">
          <a:blip r:embed="rId2">
            <a:alphaModFix/>
          </a:blip>
          <a:srcRect b="2533" l="55835" r="2002" t="33658"/>
          <a:stretch/>
        </p:blipFill>
        <p:spPr>
          <a:xfrm flipH="1" rot="-5400000">
            <a:off x="1648851" y="8331326"/>
            <a:ext cx="1612677" cy="1885923"/>
          </a:xfrm>
          <a:prstGeom prst="rect">
            <a:avLst/>
          </a:prstGeom>
          <a:noFill/>
          <a:ln>
            <a:noFill/>
          </a:ln>
        </p:spPr>
      </p:pic>
      <p:pic>
        <p:nvPicPr>
          <p:cNvPr id="278" name="Google Shape;278;p44"/>
          <p:cNvPicPr preferRelativeResize="0"/>
          <p:nvPr/>
        </p:nvPicPr>
        <p:blipFill rotWithShape="1">
          <a:blip r:embed="rId2">
            <a:alphaModFix/>
          </a:blip>
          <a:srcRect b="2533" l="55835" r="2002" t="33658"/>
          <a:stretch/>
        </p:blipFill>
        <p:spPr>
          <a:xfrm flipH="1" rot="-5400000">
            <a:off x="3463663" y="8544620"/>
            <a:ext cx="1416063" cy="1655970"/>
          </a:xfrm>
          <a:prstGeom prst="rect">
            <a:avLst/>
          </a:prstGeom>
          <a:noFill/>
          <a:ln>
            <a:noFill/>
          </a:ln>
        </p:spPr>
      </p:pic>
      <p:pic>
        <p:nvPicPr>
          <p:cNvPr id="279" name="Google Shape;279;p44"/>
          <p:cNvPicPr preferRelativeResize="0"/>
          <p:nvPr/>
        </p:nvPicPr>
        <p:blipFill rotWithShape="1">
          <a:blip r:embed="rId2">
            <a:alphaModFix/>
          </a:blip>
          <a:srcRect b="2533" l="55835" r="2002" t="33658"/>
          <a:stretch/>
        </p:blipFill>
        <p:spPr>
          <a:xfrm flipH="1" rot="-5400000">
            <a:off x="5020541" y="8544620"/>
            <a:ext cx="1416063" cy="1655970"/>
          </a:xfrm>
          <a:prstGeom prst="rect">
            <a:avLst/>
          </a:prstGeom>
          <a:noFill/>
          <a:ln>
            <a:noFill/>
          </a:ln>
        </p:spPr>
      </p:pic>
      <p:pic>
        <p:nvPicPr>
          <p:cNvPr id="280" name="Google Shape;280;p44"/>
          <p:cNvPicPr preferRelativeResize="0"/>
          <p:nvPr/>
        </p:nvPicPr>
        <p:blipFill rotWithShape="1">
          <a:blip r:embed="rId2">
            <a:alphaModFix/>
          </a:blip>
          <a:srcRect b="2533" l="55835" r="2002" t="33658"/>
          <a:stretch/>
        </p:blipFill>
        <p:spPr>
          <a:xfrm flipH="1" rot="-5400000">
            <a:off x="6708948" y="8342126"/>
            <a:ext cx="1602727" cy="1874276"/>
          </a:xfrm>
          <a:prstGeom prst="rect">
            <a:avLst/>
          </a:prstGeom>
          <a:noFill/>
          <a:ln>
            <a:noFill/>
          </a:ln>
        </p:spPr>
      </p:pic>
      <p:pic>
        <p:nvPicPr>
          <p:cNvPr id="281" name="Google Shape;281;p44"/>
          <p:cNvPicPr preferRelativeResize="0"/>
          <p:nvPr/>
        </p:nvPicPr>
        <p:blipFill rotWithShape="1">
          <a:blip r:embed="rId2">
            <a:alphaModFix/>
          </a:blip>
          <a:srcRect b="2533" l="55835" r="2002" t="33658"/>
          <a:stretch/>
        </p:blipFill>
        <p:spPr>
          <a:xfrm flipH="1" rot="-5400000">
            <a:off x="8468303" y="8544620"/>
            <a:ext cx="1416063" cy="1655970"/>
          </a:xfrm>
          <a:prstGeom prst="rect">
            <a:avLst/>
          </a:prstGeom>
          <a:noFill/>
          <a:ln>
            <a:noFill/>
          </a:ln>
        </p:spPr>
      </p:pic>
      <p:pic>
        <p:nvPicPr>
          <p:cNvPr id="282" name="Google Shape;282;p44"/>
          <p:cNvPicPr preferRelativeResize="0"/>
          <p:nvPr/>
        </p:nvPicPr>
        <p:blipFill rotWithShape="1">
          <a:blip r:embed="rId2">
            <a:alphaModFix/>
          </a:blip>
          <a:srcRect b="2533" l="55835" r="2002" t="33658"/>
          <a:stretch/>
        </p:blipFill>
        <p:spPr>
          <a:xfrm flipH="1" rot="-5400000">
            <a:off x="10019575" y="8616525"/>
            <a:ext cx="1349749" cy="1578450"/>
          </a:xfrm>
          <a:prstGeom prst="rect">
            <a:avLst/>
          </a:prstGeom>
          <a:noFill/>
          <a:ln>
            <a:noFill/>
          </a:ln>
        </p:spPr>
      </p:pic>
      <p:pic>
        <p:nvPicPr>
          <p:cNvPr id="283" name="Google Shape;283;p44"/>
          <p:cNvPicPr preferRelativeResize="0"/>
          <p:nvPr/>
        </p:nvPicPr>
        <p:blipFill rotWithShape="1">
          <a:blip r:embed="rId2">
            <a:alphaModFix/>
          </a:blip>
          <a:srcRect b="2533" l="55835" r="2002" t="33658"/>
          <a:stretch/>
        </p:blipFill>
        <p:spPr>
          <a:xfrm flipH="1" rot="-5400000">
            <a:off x="11582059" y="8544620"/>
            <a:ext cx="1416063" cy="1655970"/>
          </a:xfrm>
          <a:prstGeom prst="rect">
            <a:avLst/>
          </a:prstGeom>
          <a:noFill/>
          <a:ln>
            <a:noFill/>
          </a:ln>
        </p:spPr>
      </p:pic>
      <p:pic>
        <p:nvPicPr>
          <p:cNvPr id="284" name="Google Shape;284;p44"/>
          <p:cNvPicPr preferRelativeResize="0"/>
          <p:nvPr/>
        </p:nvPicPr>
        <p:blipFill rotWithShape="1">
          <a:blip r:embed="rId2">
            <a:alphaModFix/>
          </a:blip>
          <a:srcRect b="2533" l="55835" r="2002" t="33658"/>
          <a:stretch/>
        </p:blipFill>
        <p:spPr>
          <a:xfrm flipH="1" rot="-5400000">
            <a:off x="13157030" y="8313052"/>
            <a:ext cx="1629524" cy="1905615"/>
          </a:xfrm>
          <a:prstGeom prst="rect">
            <a:avLst/>
          </a:prstGeom>
          <a:noFill/>
          <a:ln>
            <a:noFill/>
          </a:ln>
        </p:spPr>
      </p:pic>
      <p:pic>
        <p:nvPicPr>
          <p:cNvPr id="285" name="Google Shape;285;p44"/>
          <p:cNvPicPr preferRelativeResize="0"/>
          <p:nvPr/>
        </p:nvPicPr>
        <p:blipFill rotWithShape="1">
          <a:blip r:embed="rId2">
            <a:alphaModFix/>
          </a:blip>
          <a:srcRect b="2533" l="55835" r="2002" t="33658"/>
          <a:stretch/>
        </p:blipFill>
        <p:spPr>
          <a:xfrm flipH="1" rot="-5400000">
            <a:off x="14963553" y="8313052"/>
            <a:ext cx="1629524" cy="1905615"/>
          </a:xfrm>
          <a:prstGeom prst="rect">
            <a:avLst/>
          </a:prstGeom>
          <a:noFill/>
          <a:ln>
            <a:noFill/>
          </a:ln>
        </p:spPr>
      </p:pic>
      <p:pic>
        <p:nvPicPr>
          <p:cNvPr id="286" name="Google Shape;286;p44"/>
          <p:cNvPicPr preferRelativeResize="0"/>
          <p:nvPr/>
        </p:nvPicPr>
        <p:blipFill rotWithShape="1">
          <a:blip r:embed="rId2">
            <a:alphaModFix/>
          </a:blip>
          <a:srcRect b="2533" l="55835" r="2002" t="33658"/>
          <a:stretch/>
        </p:blipFill>
        <p:spPr>
          <a:xfrm flipH="1" rot="-5400000">
            <a:off x="16751984" y="8544620"/>
            <a:ext cx="1416063" cy="1655970"/>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escription">
  <p:cSld name="TITLE_2_1_1">
    <p:bg>
      <p:bgPr>
        <a:solidFill>
          <a:srgbClr val="090B0C"/>
        </a:solidFill>
      </p:bgPr>
    </p:bg>
    <p:spTree>
      <p:nvGrpSpPr>
        <p:cNvPr id="32" name="Shape 32"/>
        <p:cNvGrpSpPr/>
        <p:nvPr/>
      </p:nvGrpSpPr>
      <p:grpSpPr>
        <a:xfrm>
          <a:off x="0" y="0"/>
          <a:ext cx="0" cy="0"/>
          <a:chOff x="0" y="0"/>
          <a:chExt cx="0" cy="0"/>
        </a:xfrm>
      </p:grpSpPr>
      <p:sp>
        <p:nvSpPr>
          <p:cNvPr id="33" name="Google Shape;33;p6"/>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34" name="Google Shape;34;p6"/>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35" name="Google Shape;35;p6"/>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6" name="Google Shape;36;p6"/>
          <p:cNvSpPr txBox="1"/>
          <p:nvPr/>
        </p:nvSpPr>
        <p:spPr>
          <a:xfrm>
            <a:off x="4946900" y="15870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INSTRUCTIONS</a:t>
            </a:r>
            <a:endParaRPr sz="2400">
              <a:solidFill>
                <a:srgbClr val="6F8D8E"/>
              </a:solidFill>
              <a:latin typeface="Inter Medium"/>
              <a:ea typeface="Inter Medium"/>
              <a:cs typeface="Inter Medium"/>
              <a:sym typeface="Inter Medium"/>
            </a:endParaRPr>
          </a:p>
        </p:txBody>
      </p:sp>
      <p:sp>
        <p:nvSpPr>
          <p:cNvPr id="37" name="Google Shape;37;p6"/>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38" name="Google Shape;38;p6"/>
          <p:cNvSpPr txBox="1"/>
          <p:nvPr/>
        </p:nvSpPr>
        <p:spPr>
          <a:xfrm>
            <a:off x="4946900" y="51684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OUTCOMES</a:t>
            </a:r>
            <a:endParaRPr sz="2400">
              <a:solidFill>
                <a:srgbClr val="6F8D8E"/>
              </a:solidFill>
              <a:latin typeface="Inter Medium"/>
              <a:ea typeface="Inter Medium"/>
              <a:cs typeface="Inter Medium"/>
              <a:sym typeface="Inter Medium"/>
            </a:endParaRPr>
          </a:p>
        </p:txBody>
      </p:sp>
      <p:sp>
        <p:nvSpPr>
          <p:cNvPr id="39" name="Google Shape;39;p6"/>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40" name="Google Shape;40;p6"/>
          <p:cNvSpPr txBox="1"/>
          <p:nvPr/>
        </p:nvSpPr>
        <p:spPr>
          <a:xfrm>
            <a:off x="4946900" y="8471400"/>
            <a:ext cx="4114800" cy="9012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ACTIVITY LEVEL</a:t>
            </a:r>
            <a:endParaRPr sz="2400">
              <a:solidFill>
                <a:srgbClr val="6F8D8E"/>
              </a:solidFill>
              <a:latin typeface="Inter Medium"/>
              <a:ea typeface="Inter Medium"/>
              <a:cs typeface="Inter Medium"/>
              <a:sym typeface="Inter Medium"/>
            </a:endParaRPr>
          </a:p>
        </p:txBody>
      </p:sp>
      <p:sp>
        <p:nvSpPr>
          <p:cNvPr id="41" name="Google Shape;41;p6"/>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Dark">
  <p:cSld name="TITLE_1">
    <p:bg>
      <p:bgPr>
        <a:solidFill>
          <a:srgbClr val="090B0C"/>
        </a:solidFill>
      </p:bgPr>
    </p:bg>
    <p:spTree>
      <p:nvGrpSpPr>
        <p:cNvPr id="42" name="Shape 42"/>
        <p:cNvGrpSpPr/>
        <p:nvPr/>
      </p:nvGrpSpPr>
      <p:grpSpPr>
        <a:xfrm>
          <a:off x="0" y="0"/>
          <a:ext cx="0" cy="0"/>
          <a:chOff x="0" y="0"/>
          <a:chExt cx="0" cy="0"/>
        </a:xfrm>
      </p:grpSpPr>
      <p:sp>
        <p:nvSpPr>
          <p:cNvPr id="43" name="Google Shape;43;p7"/>
          <p:cNvSpPr txBox="1"/>
          <p:nvPr>
            <p:ph type="ctrTitle"/>
          </p:nvPr>
        </p:nvSpPr>
        <p:spPr>
          <a:xfrm>
            <a:off x="6400800" y="1600195"/>
            <a:ext cx="109728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44" name="Google Shape;44;p7"/>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45" name="Google Shape;45;p7"/>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46" name="Google Shape;46;p7"/>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47" name="Google Shape;47;p7"/>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Light">
  <p:cSld name="TITLE_1_3">
    <p:bg>
      <p:bgPr>
        <a:solidFill>
          <a:srgbClr val="FFFFFF"/>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0" l="35529" r="0" t="0"/>
          <a:stretch/>
        </p:blipFill>
        <p:spPr>
          <a:xfrm>
            <a:off x="0" y="0"/>
            <a:ext cx="6190502" cy="5281366"/>
          </a:xfrm>
          <a:prstGeom prst="rect">
            <a:avLst/>
          </a:prstGeom>
          <a:noFill/>
          <a:ln>
            <a:noFill/>
          </a:ln>
        </p:spPr>
      </p:pic>
      <p:pic>
        <p:nvPicPr>
          <p:cNvPr id="50" name="Google Shape;50;p8"/>
          <p:cNvPicPr preferRelativeResize="0"/>
          <p:nvPr/>
        </p:nvPicPr>
        <p:blipFill rotWithShape="1">
          <a:blip r:embed="rId2">
            <a:alphaModFix/>
          </a:blip>
          <a:srcRect b="0" l="35337" r="0" t="8045"/>
          <a:stretch/>
        </p:blipFill>
        <p:spPr>
          <a:xfrm flipH="1" rot="10800000">
            <a:off x="-17775" y="5236350"/>
            <a:ext cx="6206528" cy="4854600"/>
          </a:xfrm>
          <a:prstGeom prst="rect">
            <a:avLst/>
          </a:prstGeom>
          <a:noFill/>
          <a:ln>
            <a:noFill/>
          </a:ln>
        </p:spPr>
      </p:pic>
      <p:sp>
        <p:nvSpPr>
          <p:cNvPr id="51" name="Google Shape;51;p8"/>
          <p:cNvSpPr txBox="1"/>
          <p:nvPr>
            <p:ph type="ctrTitle"/>
          </p:nvPr>
        </p:nvSpPr>
        <p:spPr>
          <a:xfrm>
            <a:off x="6400800" y="1600200"/>
            <a:ext cx="112014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2" name="Google Shape;52;p8"/>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320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Light">
  <p:cSld name="TITLE_1_2">
    <p:bg>
      <p:bgPr>
        <a:noFill/>
      </p:bgPr>
    </p:bg>
    <p:spTree>
      <p:nvGrpSpPr>
        <p:cNvPr id="53" name="Shape 53"/>
        <p:cNvGrpSpPr/>
        <p:nvPr/>
      </p:nvGrpSpPr>
      <p:grpSpPr>
        <a:xfrm>
          <a:off x="0" y="0"/>
          <a:ext cx="0" cy="0"/>
          <a:chOff x="0" y="0"/>
          <a:chExt cx="0" cy="0"/>
        </a:xfrm>
      </p:grpSpPr>
      <p:pic>
        <p:nvPicPr>
          <p:cNvPr id="54" name="Google Shape;54;p9"/>
          <p:cNvPicPr preferRelativeResize="0"/>
          <p:nvPr/>
        </p:nvPicPr>
        <p:blipFill rotWithShape="1">
          <a:blip r:embed="rId2">
            <a:alphaModFix/>
          </a:blip>
          <a:srcRect b="0" l="55367" r="0" t="0"/>
          <a:stretch/>
        </p:blipFill>
        <p:spPr>
          <a:xfrm>
            <a:off x="0" y="0"/>
            <a:ext cx="4800602" cy="5915876"/>
          </a:xfrm>
          <a:prstGeom prst="rect">
            <a:avLst/>
          </a:prstGeom>
          <a:noFill/>
          <a:ln>
            <a:noFill/>
          </a:ln>
        </p:spPr>
      </p:pic>
      <p:pic>
        <p:nvPicPr>
          <p:cNvPr id="55" name="Google Shape;55;p9"/>
          <p:cNvPicPr preferRelativeResize="0"/>
          <p:nvPr/>
        </p:nvPicPr>
        <p:blipFill rotWithShape="1">
          <a:blip r:embed="rId2">
            <a:alphaModFix/>
          </a:blip>
          <a:srcRect b="0" l="55365" r="711" t="29577"/>
          <a:stretch/>
        </p:blipFill>
        <p:spPr>
          <a:xfrm rot="10800000">
            <a:off x="-14797" y="5915875"/>
            <a:ext cx="4717747" cy="4160275"/>
          </a:xfrm>
          <a:prstGeom prst="rect">
            <a:avLst/>
          </a:prstGeom>
          <a:noFill/>
          <a:ln>
            <a:noFill/>
          </a:ln>
        </p:spPr>
      </p:pic>
      <p:sp>
        <p:nvSpPr>
          <p:cNvPr id="56" name="Google Shape;56;p9"/>
          <p:cNvSpPr txBox="1"/>
          <p:nvPr>
            <p:ph type="ctrTitle"/>
          </p:nvPr>
        </p:nvSpPr>
        <p:spPr>
          <a:xfrm>
            <a:off x="4949900" y="1600200"/>
            <a:ext cx="126429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7" name="Google Shape;57;p9"/>
          <p:cNvSpPr txBox="1"/>
          <p:nvPr>
            <p:ph idx="1" type="subTitle"/>
          </p:nvPr>
        </p:nvSpPr>
        <p:spPr>
          <a:xfrm>
            <a:off x="4946900" y="685799"/>
            <a:ext cx="12394200" cy="914400"/>
          </a:xfrm>
          <a:prstGeom prst="rect">
            <a:avLst/>
          </a:prstGeom>
        </p:spPr>
        <p:txBody>
          <a:bodyPr anchorCtr="0" anchor="b"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8">
          <p15:clr>
            <a:srgbClr val="FA7B17"/>
          </p15:clr>
        </p15:guide>
        <p15:guide id="3" pos="5710">
          <p15:clr>
            <a:srgbClr val="FA7B17"/>
          </p15:clr>
        </p15:guide>
        <p15:guide id="4" pos="5804">
          <p15:clr>
            <a:srgbClr val="FA7B17"/>
          </p15:clr>
        </p15:guide>
        <p15:guide id="5" pos="8396">
          <p15:clr>
            <a:srgbClr val="FA7B17"/>
          </p15:clr>
        </p15:guide>
        <p15:guide id="6" pos="849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Module Title">
  <p:cSld name="TITLE_1_2_2">
    <p:bg>
      <p:bgPr>
        <a:noFill/>
      </p:bgPr>
    </p:bg>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979" l="0" r="73749" t="0"/>
          <a:stretch/>
        </p:blipFill>
        <p:spPr>
          <a:xfrm>
            <a:off x="0" y="-49187"/>
            <a:ext cx="4800602" cy="10156774"/>
          </a:xfrm>
          <a:prstGeom prst="rect">
            <a:avLst/>
          </a:prstGeom>
          <a:noFill/>
          <a:ln>
            <a:noFill/>
          </a:ln>
        </p:spPr>
      </p:pic>
      <p:sp>
        <p:nvSpPr>
          <p:cNvPr id="60" name="Google Shape;60;p10"/>
          <p:cNvSpPr txBox="1"/>
          <p:nvPr>
            <p:ph type="ctrTitle"/>
          </p:nvPr>
        </p:nvSpPr>
        <p:spPr>
          <a:xfrm>
            <a:off x="4947000" y="1600200"/>
            <a:ext cx="12645900" cy="77724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61" name="Google Shape;61;p10"/>
          <p:cNvSpPr txBox="1"/>
          <p:nvPr/>
        </p:nvSpPr>
        <p:spPr>
          <a:xfrm>
            <a:off x="4946900" y="685800"/>
            <a:ext cx="12645900" cy="914400"/>
          </a:xfrm>
          <a:prstGeom prst="rect">
            <a:avLst/>
          </a:prstGeom>
          <a:noFill/>
          <a:ln>
            <a:noFill/>
          </a:ln>
        </p:spPr>
        <p:txBody>
          <a:bodyPr anchorCtr="0" anchor="b" bIns="91425" lIns="91425" spcFirstLastPara="1" rIns="91425" wrap="square" tIns="91425">
            <a:noAutofit/>
          </a:bodyPr>
          <a:lstStyle/>
          <a:p>
            <a:pPr indent="0" lvl="0" marL="0" rtl="0" algn="l">
              <a:lnSpc>
                <a:spcPct val="119000"/>
              </a:lnSpc>
              <a:spcBef>
                <a:spcPts val="0"/>
              </a:spcBef>
              <a:spcAft>
                <a:spcPts val="0"/>
              </a:spcAft>
              <a:buNone/>
            </a:pPr>
            <a:r>
              <a:rPr lang="en" sz="2200">
                <a:solidFill>
                  <a:schemeClr val="lt2"/>
                </a:solidFill>
                <a:latin typeface="Space Grotesk"/>
                <a:ea typeface="Space Grotesk"/>
                <a:cs typeface="Space Grotesk"/>
                <a:sym typeface="Space Grotesk"/>
              </a:rPr>
              <a:t>THE DATA CARDS PLAYBOOK</a:t>
            </a:r>
            <a:endParaRPr sz="2200">
              <a:solidFill>
                <a:schemeClr val="lt2"/>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698336"/>
            <a:ext cx="12801600" cy="12426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9pPr>
          </a:lstStyle>
          <a:p/>
        </p:txBody>
      </p:sp>
      <p:sp>
        <p:nvSpPr>
          <p:cNvPr id="7" name="Google Shape;7;p1"/>
          <p:cNvSpPr txBox="1"/>
          <p:nvPr>
            <p:ph idx="1" type="body"/>
          </p:nvPr>
        </p:nvSpPr>
        <p:spPr>
          <a:xfrm>
            <a:off x="685800" y="3120627"/>
            <a:ext cx="12801600" cy="5871300"/>
          </a:xfrm>
          <a:prstGeom prst="rect">
            <a:avLst/>
          </a:prstGeom>
          <a:noFill/>
          <a:ln>
            <a:noFill/>
          </a:ln>
        </p:spPr>
        <p:txBody>
          <a:bodyPr anchorCtr="0" anchor="t" bIns="182850" lIns="182850" spcFirstLastPara="1" rIns="182850" wrap="square" tIns="182850">
            <a:noAutofit/>
          </a:bodyPr>
          <a:lstStyle>
            <a:lvl1pPr indent="-457200" lvl="0" marL="457200" rtl="0">
              <a:lnSpc>
                <a:spcPct val="115000"/>
              </a:lnSpc>
              <a:spcBef>
                <a:spcPts val="0"/>
              </a:spcBef>
              <a:spcAft>
                <a:spcPts val="0"/>
              </a:spcAft>
              <a:buClr>
                <a:schemeClr val="lt2"/>
              </a:buClr>
              <a:buSzPts val="3600"/>
              <a:buFont typeface="Inter"/>
              <a:buChar char="●"/>
              <a:defRPr sz="3600">
                <a:solidFill>
                  <a:schemeClr val="lt2"/>
                </a:solidFill>
                <a:latin typeface="Inter"/>
                <a:ea typeface="Inter"/>
                <a:cs typeface="Inter"/>
                <a:sym typeface="Inter"/>
              </a:defRPr>
            </a:lvl1pPr>
            <a:lvl2pPr indent="-406400" lvl="1" marL="914400" rtl="0">
              <a:lnSpc>
                <a:spcPct val="115000"/>
              </a:lnSpc>
              <a:spcBef>
                <a:spcPts val="3200"/>
              </a:spcBef>
              <a:spcAft>
                <a:spcPts val="0"/>
              </a:spcAft>
              <a:buClr>
                <a:schemeClr val="lt2"/>
              </a:buClr>
              <a:buSzPts val="2800"/>
              <a:buFont typeface="Inter"/>
              <a:buChar char="○"/>
              <a:defRPr sz="2800">
                <a:solidFill>
                  <a:schemeClr val="lt2"/>
                </a:solidFill>
                <a:latin typeface="Inter"/>
                <a:ea typeface="Inter"/>
                <a:cs typeface="Inter"/>
                <a:sym typeface="Inter"/>
              </a:defRPr>
            </a:lvl2pPr>
            <a:lvl3pPr indent="-393700" lvl="2" marL="1371600" rtl="0">
              <a:lnSpc>
                <a:spcPct val="115000"/>
              </a:lnSpc>
              <a:spcBef>
                <a:spcPts val="3200"/>
              </a:spcBef>
              <a:spcAft>
                <a:spcPts val="0"/>
              </a:spcAft>
              <a:buClr>
                <a:schemeClr val="lt2"/>
              </a:buClr>
              <a:buSzPts val="2600"/>
              <a:buFont typeface="Inter"/>
              <a:buChar char="■"/>
              <a:defRPr sz="2600">
                <a:solidFill>
                  <a:schemeClr val="lt2"/>
                </a:solidFill>
                <a:latin typeface="Inter"/>
                <a:ea typeface="Inter"/>
                <a:cs typeface="Inter"/>
                <a:sym typeface="Inter"/>
              </a:defRPr>
            </a:lvl3pPr>
            <a:lvl4pPr indent="-368300" lvl="3" marL="18288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4pPr>
            <a:lvl5pPr indent="-368300" lvl="4" marL="22860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5pPr>
            <a:lvl6pPr indent="-368300" lvl="5" marL="27432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6pPr>
            <a:lvl7pPr indent="-368300" lvl="6" marL="32004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7pPr>
            <a:lvl8pPr indent="-368300" lvl="7" marL="36576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8pPr>
            <a:lvl9pPr indent="-368300" lvl="8" marL="4114800" rtl="0">
              <a:lnSpc>
                <a:spcPct val="115000"/>
              </a:lnSpc>
              <a:spcBef>
                <a:spcPts val="3200"/>
              </a:spcBef>
              <a:spcAft>
                <a:spcPts val="3200"/>
              </a:spcAft>
              <a:buClr>
                <a:schemeClr val="lt2"/>
              </a:buClr>
              <a:buSzPts val="2200"/>
              <a:buFont typeface="Inter"/>
              <a:buChar char="■"/>
              <a:defRPr sz="2200">
                <a:solidFill>
                  <a:schemeClr val="lt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pos="11088">
          <p15:clr>
            <a:srgbClr val="EA4335"/>
          </p15:clr>
        </p15:guide>
        <p15:guide id="3" orient="horz" pos="432">
          <p15:clr>
            <a:srgbClr val="EA4335"/>
          </p15:clr>
        </p15:guide>
        <p15:guide id="4" orient="horz" pos="5904">
          <p15:clr>
            <a:srgbClr val="EA4335"/>
          </p15:clr>
        </p15:guide>
        <p15:guide id="5" orient="horz" pos="1008">
          <p15:clr>
            <a:srgbClr val="99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hyperlink" Target="https://pair-code.github.io/datacardsplaybook/playbook/ask-align-on-agents.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hyperlink" Target="http://pair-code.github.io/datacardsplaybook" TargetMode="External"/><Relationship Id="rId4" Type="http://schemas.openxmlformats.org/officeDocument/2006/relationships/hyperlink" Target="https://github.com/pair-code/datacardsplaybook" TargetMode="External"/><Relationship Id="rId5" Type="http://schemas.openxmlformats.org/officeDocument/2006/relationships/hyperlink" Target="https://pair-code.github.io/DataCardsPlaybook" TargetMode="External"/><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hyperlink" Target="http://pair-code.github.io/datacardsplaybook" TargetMode="External"/><Relationship Id="rId4" Type="http://schemas.openxmlformats.org/officeDocument/2006/relationships/hyperlink" Target="https://pair.withgoogle.com/" TargetMode="External"/><Relationship Id="rId5" Type="http://schemas.openxmlformats.org/officeDocument/2006/relationships/hyperlink" Target="https://research.google/" TargetMode="External"/><Relationship Id="rId6" Type="http://schemas.openxmlformats.org/officeDocument/2006/relationships/hyperlink" Target="https://creativecommons.org/licenses/by-sa/4.0/deed.ast" TargetMode="External"/><Relationship Id="rId7"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Rubik SemiBold"/>
                <a:ea typeface="Rubik SemiBold"/>
                <a:cs typeface="Rubik SemiBold"/>
                <a:sym typeface="Rubik SemiBold"/>
              </a:rPr>
              <a:t>The Data Cards Playbook</a:t>
            </a:r>
            <a:endParaRPr>
              <a:latin typeface="Rubik SemiBold"/>
              <a:ea typeface="Rubik SemiBold"/>
              <a:cs typeface="Rubik SemiBold"/>
              <a:sym typeface="Rubik SemiBold"/>
            </a:endParaRPr>
          </a:p>
        </p:txBody>
      </p:sp>
      <p:sp>
        <p:nvSpPr>
          <p:cNvPr id="292" name="Google Shape;292;p45"/>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A toolkit for purposeful and people-centric dataset documentation for transparency in AI systems.</a:t>
            </a:r>
            <a:endParaRPr/>
          </a:p>
        </p:txBody>
      </p:sp>
      <p:sp>
        <p:nvSpPr>
          <p:cNvPr id="293" name="Google Shape;293;p45"/>
          <p:cNvSpPr txBox="1"/>
          <p:nvPr>
            <p:ph idx="2" type="subTitle"/>
          </p:nvPr>
        </p:nvSpPr>
        <p:spPr>
          <a:xfrm>
            <a:off x="4954650" y="8248650"/>
            <a:ext cx="9729600" cy="8955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u="sng">
                <a:solidFill>
                  <a:schemeClr val="hlink"/>
                </a:solidFill>
                <a:hlinkClick r:id="rId3"/>
              </a:rPr>
              <a:t>https://pair-code.github.io/datacardsplaybook/</a:t>
            </a:r>
            <a:r>
              <a:rPr lang="en"/>
              <a:t>                 #datacardsplaybook</a:t>
            </a:r>
            <a:endParaRPr b="1">
              <a:solidFill>
                <a:srgbClr val="3C4F50"/>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685800" y="6858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25354"/>
                </a:solidFill>
              </a:rPr>
              <a:t>Final checks</a:t>
            </a:r>
            <a:endParaRPr>
              <a:solidFill>
                <a:srgbClr val="425354"/>
              </a:solidFill>
            </a:endParaRPr>
          </a:p>
        </p:txBody>
      </p:sp>
      <p:sp>
        <p:nvSpPr>
          <p:cNvPr id="416" name="Google Shape;416;p54"/>
          <p:cNvSpPr txBox="1"/>
          <p:nvPr>
            <p:ph type="title"/>
          </p:nvPr>
        </p:nvSpPr>
        <p:spPr>
          <a:xfrm>
            <a:off x="669800" y="2234575"/>
            <a:ext cx="16916400" cy="6578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400">
                <a:solidFill>
                  <a:schemeClr val="accent2"/>
                </a:solidFill>
                <a:latin typeface="Inter"/>
                <a:ea typeface="Inter"/>
                <a:cs typeface="Inter"/>
                <a:sym typeface="Inter"/>
              </a:rPr>
              <a:t>YOU SHOULD NOW HAVE</a:t>
            </a:r>
            <a:endParaRPr sz="2400">
              <a:solidFill>
                <a:schemeClr val="accent2"/>
              </a:solidFill>
              <a:latin typeface="Inter"/>
              <a:ea typeface="Inter"/>
              <a:cs typeface="Inter"/>
              <a:sym typeface="Inter"/>
            </a:endParaRPr>
          </a:p>
          <a:p>
            <a:pPr indent="0" lvl="0" marL="0" rtl="0" algn="l">
              <a:lnSpc>
                <a:spcPct val="100000"/>
              </a:lnSpc>
              <a:spcBef>
                <a:spcPts val="0"/>
              </a:spcBef>
              <a:spcAft>
                <a:spcPts val="0"/>
              </a:spcAft>
              <a:buNone/>
            </a:pPr>
            <a:r>
              <a:rPr lang="en" sz="2400">
                <a:solidFill>
                  <a:schemeClr val="accent2"/>
                </a:solidFill>
                <a:latin typeface="Inter"/>
                <a:ea typeface="Inter"/>
                <a:cs typeface="Inter"/>
                <a:sym typeface="Inter"/>
              </a:rPr>
              <a:t>_</a:t>
            </a:r>
            <a:endParaRPr sz="2400">
              <a:solidFill>
                <a:schemeClr val="accent2"/>
              </a:solidFill>
              <a:latin typeface="Inter"/>
              <a:ea typeface="Inter"/>
              <a:cs typeface="Inter"/>
              <a:sym typeface="Inter"/>
            </a:endParaRPr>
          </a:p>
          <a:p>
            <a:pPr indent="0" lvl="0" marL="0" rtl="0" algn="l">
              <a:lnSpc>
                <a:spcPct val="100000"/>
              </a:lnSpc>
              <a:spcBef>
                <a:spcPts val="0"/>
              </a:spcBef>
              <a:spcAft>
                <a:spcPts val="0"/>
              </a:spcAft>
              <a:buNone/>
            </a:pPr>
            <a:r>
              <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solidFill>
                  <a:srgbClr val="425354"/>
                </a:solidFill>
                <a:latin typeface="Inter Medium"/>
                <a:ea typeface="Inter Medium"/>
                <a:cs typeface="Inter Medium"/>
                <a:sym typeface="Inter Medium"/>
              </a:rPr>
              <a:t>Categorized questions in your </a:t>
            </a:r>
            <a:r>
              <a:rPr lang="en" sz="2800">
                <a:solidFill>
                  <a:srgbClr val="425354"/>
                </a:solidFill>
                <a:latin typeface="Inter Medium"/>
                <a:ea typeface="Inter Medium"/>
                <a:cs typeface="Inter Medium"/>
                <a:sym typeface="Inter Medium"/>
              </a:rPr>
              <a:t>Data Card Template using OFTEn</a:t>
            </a:r>
            <a:endParaRPr sz="2800">
              <a:solidFill>
                <a:srgbClr val="425354"/>
              </a:solidFill>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Checked to see if your Data Card template is well-balanced </a:t>
            </a:r>
            <a:r>
              <a:rPr lang="en" sz="2800">
                <a:solidFill>
                  <a:srgbClr val="425354"/>
                </a:solidFill>
                <a:latin typeface="Inter Medium"/>
                <a:ea typeface="Inter Medium"/>
                <a:cs typeface="Inter Medium"/>
                <a:sym typeface="Inter Medium"/>
              </a:rPr>
              <a:t>across the data lifecycle</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Identified action items for a more utilitarian and representative template</a:t>
            </a:r>
            <a:endParaRPr sz="2800">
              <a:latin typeface="Inter Medium"/>
              <a:ea typeface="Inter Medium"/>
              <a:cs typeface="Inter Medium"/>
              <a:sym typeface="Inter Medium"/>
            </a:endParaRPr>
          </a:p>
        </p:txBody>
      </p:sp>
      <p:sp>
        <p:nvSpPr>
          <p:cNvPr id="417" name="Google Shape;417;p54"/>
          <p:cNvSpPr/>
          <p:nvPr/>
        </p:nvSpPr>
        <p:spPr>
          <a:xfrm>
            <a:off x="839775" y="3661879"/>
            <a:ext cx="432300" cy="4227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18" name="Google Shape;418;p54"/>
          <p:cNvSpPr/>
          <p:nvPr/>
        </p:nvSpPr>
        <p:spPr>
          <a:xfrm>
            <a:off x="839775" y="4735821"/>
            <a:ext cx="432300" cy="4227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19" name="Google Shape;419;p54"/>
          <p:cNvSpPr/>
          <p:nvPr/>
        </p:nvSpPr>
        <p:spPr>
          <a:xfrm>
            <a:off x="839775" y="5885962"/>
            <a:ext cx="432300" cy="4227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nvSpPr>
        <p:spPr>
          <a:xfrm>
            <a:off x="4955475" y="2935633"/>
            <a:ext cx="11449800" cy="39564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2000" u="sng">
                <a:solidFill>
                  <a:srgbClr val="D368FF"/>
                </a:solidFill>
                <a:latin typeface="Inter"/>
                <a:ea typeface="Inter"/>
                <a:cs typeface="Inter"/>
                <a:sym typeface="Inter"/>
                <a:hlinkClick r:id="rId3">
                  <a:extLst>
                    <a:ext uri="{A12FA001-AC4F-418D-AE19-62706E023703}">
                      <ahyp:hlinkClr val="tx"/>
                    </a:ext>
                  </a:extLst>
                </a:hlinkClick>
              </a:rPr>
              <a:t>The Data Cards Playbook ↗</a:t>
            </a:r>
            <a:r>
              <a:rPr lang="en" sz="2000">
                <a:solidFill>
                  <a:srgbClr val="CDDCDC"/>
                </a:solidFill>
                <a:latin typeface="Inter"/>
                <a:ea typeface="Inter"/>
                <a:cs typeface="Inter"/>
                <a:sym typeface="Inter"/>
              </a:rPr>
              <a:t> is an adaptable toolkit of participatory activities,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conceptual frameworks, and guidance that support Responsible AI practices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for transparency in dataset documentation.</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rPr lang="en" sz="2000">
                <a:solidFill>
                  <a:srgbClr val="CDDCDC"/>
                </a:solidFill>
                <a:latin typeface="Inter"/>
                <a:ea typeface="Inter"/>
                <a:cs typeface="Inter"/>
                <a:sym typeface="Inter"/>
              </a:rPr>
              <a:t>If you’ve adapted, implemented, or have feedback for this guidance,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we’d love to hear from you at </a:t>
            </a:r>
            <a:r>
              <a:rPr lang="en" sz="2000" u="sng">
                <a:solidFill>
                  <a:srgbClr val="D368FF"/>
                </a:solidFill>
                <a:latin typeface="Inter"/>
                <a:ea typeface="Inter"/>
                <a:cs typeface="Inter"/>
                <a:sym typeface="Inter"/>
                <a:hlinkClick r:id="rId4">
                  <a:extLst>
                    <a:ext uri="{A12FA001-AC4F-418D-AE19-62706E023703}">
                      <ahyp:hlinkClr val="tx"/>
                    </a:ext>
                  </a:extLst>
                </a:hlinkClick>
              </a:rPr>
              <a:t>https://github.com/pair-code/datacardsplaybook ↗</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0" lvl="0" marL="0" rtl="0" algn="l">
              <a:lnSpc>
                <a:spcPct val="136000"/>
              </a:lnSpc>
              <a:spcBef>
                <a:spcPts val="0"/>
              </a:spcBef>
              <a:spcAft>
                <a:spcPts val="0"/>
              </a:spcAft>
              <a:buNone/>
            </a:pPr>
            <a:r>
              <a:t/>
            </a:r>
            <a:endParaRPr sz="2200">
              <a:solidFill>
                <a:schemeClr val="lt1"/>
              </a:solidFill>
              <a:latin typeface="Inter Medium"/>
              <a:ea typeface="Inter Medium"/>
              <a:cs typeface="Inter Medium"/>
              <a:sym typeface="Inter Medium"/>
            </a:endParaRPr>
          </a:p>
          <a:p>
            <a:pPr indent="0" lvl="0" marL="0" rtl="0" algn="l">
              <a:lnSpc>
                <a:spcPct val="136000"/>
              </a:lnSpc>
              <a:spcBef>
                <a:spcPts val="0"/>
              </a:spcBef>
              <a:spcAft>
                <a:spcPts val="0"/>
              </a:spcAft>
              <a:buNone/>
            </a:pPr>
            <a:r>
              <a:rPr lang="en" sz="2200">
                <a:solidFill>
                  <a:schemeClr val="lt1"/>
                </a:solidFill>
                <a:latin typeface="Inter Medium"/>
                <a:ea typeface="Inter Medium"/>
                <a:cs typeface="Inter Medium"/>
                <a:sym typeface="Inter Medium"/>
              </a:rPr>
              <a:t>Find the complete playbook at</a:t>
            </a:r>
            <a:br>
              <a:rPr lang="en" sz="2200">
                <a:solidFill>
                  <a:schemeClr val="lt1"/>
                </a:solidFill>
                <a:latin typeface="Inter Medium"/>
                <a:ea typeface="Inter Medium"/>
                <a:cs typeface="Inter Medium"/>
                <a:sym typeface="Inter Medium"/>
              </a:rPr>
            </a:br>
            <a:r>
              <a:rPr lang="en" sz="2200" u="sng">
                <a:solidFill>
                  <a:schemeClr val="lt1"/>
                </a:solidFill>
                <a:latin typeface="Inter Medium"/>
                <a:ea typeface="Inter Medium"/>
                <a:cs typeface="Inter Medium"/>
                <a:sym typeface="Inter Medium"/>
                <a:hlinkClick r:id="rId5">
                  <a:extLst>
                    <a:ext uri="{A12FA001-AC4F-418D-AE19-62706E023703}">
                      <ahyp:hlinkClr val="tx"/>
                    </a:ext>
                  </a:extLst>
                </a:hlinkClick>
              </a:rPr>
              <a:t>https://pair-code.github.io/datacardsplaybook ↗</a:t>
            </a:r>
            <a:endParaRPr sz="2200" u="sng">
              <a:solidFill>
                <a:schemeClr val="lt1"/>
              </a:solidFill>
              <a:latin typeface="Inter Medium"/>
              <a:ea typeface="Inter Medium"/>
              <a:cs typeface="Inter Medium"/>
              <a:sym typeface="Inter Medium"/>
            </a:endParaRPr>
          </a:p>
        </p:txBody>
      </p:sp>
      <p:pic>
        <p:nvPicPr>
          <p:cNvPr id="425" name="Google Shape;425;p55"/>
          <p:cNvPicPr preferRelativeResize="0"/>
          <p:nvPr/>
        </p:nvPicPr>
        <p:blipFill>
          <a:blip r:embed="rId6">
            <a:alphaModFix/>
          </a:blip>
          <a:stretch>
            <a:fillRect/>
          </a:stretch>
        </p:blipFill>
        <p:spPr>
          <a:xfrm>
            <a:off x="685800" y="1931658"/>
            <a:ext cx="4114800" cy="4171936"/>
          </a:xfrm>
          <a:prstGeom prst="rect">
            <a:avLst/>
          </a:prstGeom>
          <a:noFill/>
          <a:ln>
            <a:noFill/>
          </a:ln>
        </p:spPr>
      </p:pic>
      <p:sp>
        <p:nvSpPr>
          <p:cNvPr id="426" name="Google Shape;426;p55"/>
          <p:cNvSpPr txBox="1"/>
          <p:nvPr/>
        </p:nvSpPr>
        <p:spPr>
          <a:xfrm>
            <a:off x="4955475" y="16002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lt1"/>
                </a:solidFill>
                <a:latin typeface="Space Grotesk Medium"/>
                <a:ea typeface="Space Grotesk Medium"/>
                <a:cs typeface="Space Grotesk Medium"/>
                <a:sym typeface="Space Grotesk Medium"/>
              </a:rPr>
              <a:t>#datacardsplaybook</a:t>
            </a:r>
            <a:endParaRPr sz="2000">
              <a:solidFill>
                <a:schemeClr val="lt1"/>
              </a:solidFill>
              <a:latin typeface="Space Grotesk Medium"/>
              <a:ea typeface="Space Grotesk Medium"/>
              <a:cs typeface="Space Grotesk Medium"/>
              <a:sym typeface="Space Grotesk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6"/>
          <p:cNvSpPr txBox="1"/>
          <p:nvPr/>
        </p:nvSpPr>
        <p:spPr>
          <a:xfrm>
            <a:off x="6648925" y="7207325"/>
            <a:ext cx="7289700" cy="9291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1300">
                <a:solidFill>
                  <a:srgbClr val="CDDCDC"/>
                </a:solidFill>
                <a:latin typeface="Inter"/>
                <a:ea typeface="Inter"/>
                <a:cs typeface="Inter"/>
                <a:sym typeface="Inter"/>
              </a:rPr>
              <a:t>The </a:t>
            </a:r>
            <a:r>
              <a:rPr lang="en" sz="1300" u="sng">
                <a:solidFill>
                  <a:srgbClr val="D368FF"/>
                </a:solidFill>
                <a:latin typeface="Inter"/>
                <a:ea typeface="Inter"/>
                <a:cs typeface="Inter"/>
                <a:sym typeface="Inter"/>
                <a:hlinkClick r:id="rId3">
                  <a:extLst>
                    <a:ext uri="{A12FA001-AC4F-418D-AE19-62706E023703}">
                      <ahyp:hlinkClr val="tx"/>
                    </a:ext>
                  </a:extLst>
                </a:hlinkClick>
              </a:rPr>
              <a:t>Data Cards Playbook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by</a:t>
            </a:r>
            <a:r>
              <a:rPr lang="en" sz="1300">
                <a:solidFill>
                  <a:schemeClr val="lt1"/>
                </a:solidFill>
                <a:latin typeface="Inter"/>
                <a:ea typeface="Inter"/>
                <a:cs typeface="Inter"/>
                <a:sym typeface="Inter"/>
              </a:rPr>
              <a:t> </a:t>
            </a:r>
            <a:r>
              <a:rPr lang="en" sz="1300" u="sng">
                <a:solidFill>
                  <a:srgbClr val="D368FF"/>
                </a:solidFill>
                <a:latin typeface="Inter"/>
                <a:ea typeface="Inter"/>
                <a:cs typeface="Inter"/>
                <a:sym typeface="Inter"/>
                <a:hlinkClick r:id="rId4">
                  <a:extLst>
                    <a:ext uri="{A12FA001-AC4F-418D-AE19-62706E023703}">
                      <ahyp:hlinkClr val="tx"/>
                    </a:ext>
                  </a:extLst>
                </a:hlinkClick>
              </a:rPr>
              <a:t>the People + AI Research Initiative ↗</a:t>
            </a:r>
            <a:r>
              <a:rPr lang="en" sz="1300">
                <a:solidFill>
                  <a:schemeClr val="lt1"/>
                </a:solidFill>
                <a:latin typeface="Inter"/>
                <a:ea typeface="Inter"/>
                <a:cs typeface="Inter"/>
                <a:sym typeface="Inter"/>
              </a:rPr>
              <a:t> at </a:t>
            </a:r>
            <a:r>
              <a:rPr lang="en" sz="1300" u="sng">
                <a:solidFill>
                  <a:srgbClr val="D368FF"/>
                </a:solidFill>
                <a:latin typeface="Inter"/>
                <a:ea typeface="Inter"/>
                <a:cs typeface="Inter"/>
                <a:sym typeface="Inter"/>
                <a:hlinkClick r:id="rId5">
                  <a:extLst>
                    <a:ext uri="{A12FA001-AC4F-418D-AE19-62706E023703}">
                      <ahyp:hlinkClr val="tx"/>
                    </a:ext>
                  </a:extLst>
                </a:hlinkClick>
              </a:rPr>
              <a:t>Google Research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is licensed under a Creative Commons Attribution-ShareAlike 4.0 International License. You are free to share and adapt this work under the </a:t>
            </a:r>
            <a:r>
              <a:rPr lang="en" sz="1300" u="sng">
                <a:solidFill>
                  <a:srgbClr val="D368FF"/>
                </a:solidFill>
                <a:latin typeface="Inter"/>
                <a:ea typeface="Inter"/>
                <a:cs typeface="Inter"/>
                <a:sym typeface="Inter"/>
                <a:hlinkClick r:id="rId6">
                  <a:extLst>
                    <a:ext uri="{A12FA001-AC4F-418D-AE19-62706E023703}">
                      <ahyp:hlinkClr val="tx"/>
                    </a:ext>
                  </a:extLst>
                </a:hlinkClick>
              </a:rPr>
              <a:t>appropriate license terms ↗</a:t>
            </a:r>
            <a:r>
              <a:rPr lang="en" sz="1300">
                <a:solidFill>
                  <a:srgbClr val="D368FF"/>
                </a:solidFill>
                <a:latin typeface="Inter"/>
                <a:ea typeface="Inter"/>
                <a:cs typeface="Inter"/>
                <a:sym typeface="Inter"/>
              </a:rPr>
              <a:t>.</a:t>
            </a:r>
            <a:endParaRPr sz="1300">
              <a:solidFill>
                <a:srgbClr val="D368FF"/>
              </a:solidFill>
              <a:latin typeface="Inter"/>
              <a:ea typeface="Inter"/>
              <a:cs typeface="Inter"/>
              <a:sym typeface="Inter"/>
            </a:endParaRPr>
          </a:p>
        </p:txBody>
      </p:sp>
      <p:pic>
        <p:nvPicPr>
          <p:cNvPr id="432" name="Google Shape;432;p56"/>
          <p:cNvPicPr preferRelativeResize="0"/>
          <p:nvPr/>
        </p:nvPicPr>
        <p:blipFill>
          <a:blip r:embed="rId7">
            <a:alphaModFix/>
          </a:blip>
          <a:stretch>
            <a:fillRect/>
          </a:stretch>
        </p:blipFill>
        <p:spPr>
          <a:xfrm>
            <a:off x="4971150" y="7401788"/>
            <a:ext cx="1606350" cy="5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7" name="Shape 297"/>
        <p:cNvGrpSpPr/>
        <p:nvPr/>
      </p:nvGrpSpPr>
      <p:grpSpPr>
        <a:xfrm>
          <a:off x="0" y="0"/>
          <a:ext cx="0" cy="0"/>
          <a:chOff x="0" y="0"/>
          <a:chExt cx="0" cy="0"/>
        </a:xfrm>
      </p:grpSpPr>
      <p:sp>
        <p:nvSpPr>
          <p:cNvPr id="298" name="Google Shape;298;p46"/>
          <p:cNvSpPr txBox="1"/>
          <p:nvPr>
            <p:ph type="ctrTitle"/>
          </p:nvPr>
        </p:nvSpPr>
        <p:spPr>
          <a:xfrm>
            <a:off x="4947000" y="1600200"/>
            <a:ext cx="8385000" cy="7772400"/>
          </a:xfrm>
          <a:prstGeom prst="rect">
            <a:avLst/>
          </a:prstGeom>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lang="en">
                <a:solidFill>
                  <a:srgbClr val="425354"/>
                </a:solidFill>
              </a:rPr>
              <a:t>Introduction</a:t>
            </a:r>
            <a:endParaRPr>
              <a:solidFill>
                <a:srgbClr val="1A73E8"/>
              </a:solidFill>
            </a:endParaRPr>
          </a:p>
          <a:p>
            <a:pPr indent="0" lvl="0" marL="0" marR="0" rtl="0" algn="l">
              <a:lnSpc>
                <a:spcPct val="100000"/>
              </a:lnSpc>
              <a:spcBef>
                <a:spcPts val="0"/>
              </a:spcBef>
              <a:spcAft>
                <a:spcPts val="0"/>
              </a:spcAft>
              <a:buNone/>
            </a:pPr>
            <a:r>
              <a:rPr lang="en">
                <a:solidFill>
                  <a:srgbClr val="425354"/>
                </a:solidFill>
              </a:rPr>
              <a:t>01	Ask</a:t>
            </a:r>
            <a:br>
              <a:rPr lang="en">
                <a:solidFill>
                  <a:srgbClr val="425354"/>
                </a:solidFill>
              </a:rPr>
            </a:br>
            <a:r>
              <a:rPr lang="en">
                <a:solidFill>
                  <a:srgbClr val="FF7B19"/>
                </a:solidFill>
              </a:rPr>
              <a:t>02	Inspect</a:t>
            </a:r>
            <a:endParaRPr>
              <a:solidFill>
                <a:srgbClr val="FF7B19"/>
              </a:solidFill>
            </a:endParaRPr>
          </a:p>
          <a:p>
            <a:pPr indent="0" lvl="0" marL="0" marR="0" rtl="0" algn="l">
              <a:lnSpc>
                <a:spcPct val="100000"/>
              </a:lnSpc>
              <a:spcBef>
                <a:spcPts val="0"/>
              </a:spcBef>
              <a:spcAft>
                <a:spcPts val="0"/>
              </a:spcAft>
              <a:buNone/>
            </a:pPr>
            <a:r>
              <a:rPr lang="en">
                <a:solidFill>
                  <a:srgbClr val="425354"/>
                </a:solidFill>
              </a:rPr>
              <a:t>03	Answer</a:t>
            </a:r>
            <a:endParaRPr>
              <a:solidFill>
                <a:srgbClr val="425354"/>
              </a:solidFill>
            </a:endParaRPr>
          </a:p>
          <a:p>
            <a:pPr indent="0" lvl="0" marL="0" marR="0" rtl="0" algn="l">
              <a:lnSpc>
                <a:spcPct val="100000"/>
              </a:lnSpc>
              <a:spcBef>
                <a:spcPts val="0"/>
              </a:spcBef>
              <a:spcAft>
                <a:spcPts val="0"/>
              </a:spcAft>
              <a:buNone/>
            </a:pPr>
            <a:r>
              <a:rPr lang="en">
                <a:solidFill>
                  <a:srgbClr val="425354"/>
                </a:solidFill>
              </a:rPr>
              <a:t>04	Audit</a:t>
            </a:r>
            <a:endParaRPr>
              <a:solidFill>
                <a:srgbClr val="425354"/>
              </a:solidFill>
            </a:endParaRPr>
          </a:p>
        </p:txBody>
      </p:sp>
      <p:pic>
        <p:nvPicPr>
          <p:cNvPr id="299" name="Google Shape;299;p46"/>
          <p:cNvPicPr preferRelativeResize="0"/>
          <p:nvPr/>
        </p:nvPicPr>
        <p:blipFill rotWithShape="1">
          <a:blip r:embed="rId3">
            <a:alphaModFix/>
          </a:blip>
          <a:srcRect b="0" l="67166" r="13365" t="0"/>
          <a:stretch/>
        </p:blipFill>
        <p:spPr>
          <a:xfrm>
            <a:off x="9204" y="-60750"/>
            <a:ext cx="3502275" cy="10119151"/>
          </a:xfrm>
          <a:prstGeom prst="rect">
            <a:avLst/>
          </a:prstGeom>
          <a:noFill/>
          <a:ln>
            <a:noFill/>
          </a:ln>
        </p:spPr>
      </p:pic>
      <p:pic>
        <p:nvPicPr>
          <p:cNvPr id="300" name="Google Shape;300;p46"/>
          <p:cNvPicPr preferRelativeResize="0"/>
          <p:nvPr/>
        </p:nvPicPr>
        <p:blipFill rotWithShape="1">
          <a:blip r:embed="rId4">
            <a:alphaModFix/>
          </a:blip>
          <a:srcRect b="3104" l="0" r="0" t="3104"/>
          <a:stretch/>
        </p:blipFill>
        <p:spPr>
          <a:xfrm>
            <a:off x="14183574" y="6421128"/>
            <a:ext cx="2924867" cy="2743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OFTEn Distribution</a:t>
            </a:r>
            <a:endParaRPr/>
          </a:p>
        </p:txBody>
      </p:sp>
      <p:sp>
        <p:nvSpPr>
          <p:cNvPr id="306" name="Google Shape;306;p47"/>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THE DATA CARDS PLAYBOOK</a:t>
            </a:r>
            <a:endParaRPr/>
          </a:p>
        </p:txBody>
      </p:sp>
      <p:sp>
        <p:nvSpPr>
          <p:cNvPr id="307" name="Google Shape;307;p47"/>
          <p:cNvSpPr/>
          <p:nvPr/>
        </p:nvSpPr>
        <p:spPr>
          <a:xfrm>
            <a:off x="18288000" y="-1"/>
            <a:ext cx="4572000" cy="6400800"/>
          </a:xfrm>
          <a:prstGeom prst="flowChartOffpageConnector">
            <a:avLst/>
          </a:prstGeom>
          <a:solidFill>
            <a:schemeClr val="lt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This is a basic activity for teams to assess the distribution of questions in their Data Card template.</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308" name="Google Shape;308;p47"/>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p>
            <a:pPr indent="0" lvl="0" marL="0" rtl="0" algn="l">
              <a:spcBef>
                <a:spcPts val="0"/>
              </a:spcBef>
              <a:spcAft>
                <a:spcPts val="3200"/>
              </a:spcAft>
              <a:buNone/>
            </a:pPr>
            <a:r>
              <a:rPr lang="en"/>
              <a:t>Check to see if your Data Card is well-balanced and represents the Data Lifecycle meaningfully.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Assign each question an OFTEn category. Track the distribution and discuss if the Data Card is an </a:t>
            </a:r>
            <a:r>
              <a:rPr lang="en"/>
              <a:t>appropriate</a:t>
            </a:r>
            <a:r>
              <a:rPr lang="en"/>
              <a:t> depiction of your dataset’s lifecycle.</a:t>
            </a:r>
            <a:endParaRPr/>
          </a:p>
        </p:txBody>
      </p:sp>
      <p:sp>
        <p:nvSpPr>
          <p:cNvPr id="314" name="Google Shape;314;p48"/>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A Data Card template that is representative of your datasets’ lifecycles.</a:t>
            </a:r>
            <a:endParaRPr/>
          </a:p>
        </p:txBody>
      </p:sp>
      <p:sp>
        <p:nvSpPr>
          <p:cNvPr id="315" name="Google Shape;315;p48"/>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Basic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p:nvPr/>
        </p:nvSpPr>
        <p:spPr>
          <a:xfrm>
            <a:off x="68580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21" name="Google Shape;321;p49"/>
          <p:cNvSpPr/>
          <p:nvPr/>
        </p:nvSpPr>
        <p:spPr>
          <a:xfrm>
            <a:off x="496475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22" name="Google Shape;322;p49"/>
          <p:cNvSpPr/>
          <p:nvPr/>
        </p:nvSpPr>
        <p:spPr>
          <a:xfrm>
            <a:off x="9225825" y="1611166"/>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Char char="●"/>
            </a:pPr>
            <a:r>
              <a:rPr lang="en" sz="1600">
                <a:solidFill>
                  <a:schemeClr val="dk2"/>
                </a:solidFill>
                <a:latin typeface="Inter"/>
                <a:ea typeface="Inter"/>
                <a:cs typeface="Inter"/>
                <a:sym typeface="Inter"/>
              </a:rPr>
              <a:t>Action items</a:t>
            </a:r>
            <a:endParaRPr sz="1600">
              <a:solidFill>
                <a:schemeClr val="dk2"/>
              </a:solidFill>
              <a:latin typeface="Inter"/>
              <a:ea typeface="Inter"/>
              <a:cs typeface="Inter"/>
              <a:sym typeface="Inter"/>
            </a:endParaRPr>
          </a:p>
        </p:txBody>
      </p:sp>
      <p:sp>
        <p:nvSpPr>
          <p:cNvPr id="323" name="Google Shape;323;p49"/>
          <p:cNvSpPr txBox="1"/>
          <p:nvPr/>
        </p:nvSpPr>
        <p:spPr>
          <a:xfrm>
            <a:off x="694375" y="685800"/>
            <a:ext cx="41016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chemeClr val="accent2"/>
                </a:solidFill>
                <a:latin typeface="Rubik"/>
                <a:ea typeface="Rubik"/>
                <a:cs typeface="Rubik"/>
                <a:sym typeface="Rubik"/>
              </a:rPr>
              <a:t>Definitive Questions</a:t>
            </a:r>
            <a:r>
              <a:rPr lang="en" sz="1600">
                <a:solidFill>
                  <a:schemeClr val="accent2"/>
                </a:solidFill>
                <a:latin typeface="Rubik"/>
                <a:ea typeface="Rubik"/>
                <a:cs typeface="Rubik"/>
                <a:sym typeface="Rubik"/>
              </a:rPr>
              <a:t>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fall squarely into </a:t>
            </a:r>
            <a:r>
              <a:rPr b="1" lang="en">
                <a:solidFill>
                  <a:schemeClr val="lt2"/>
                </a:solidFill>
                <a:latin typeface="Inter"/>
                <a:ea typeface="Inter"/>
                <a:cs typeface="Inter"/>
                <a:sym typeface="Inter"/>
              </a:rPr>
              <a:t>Origins</a:t>
            </a:r>
            <a:endParaRPr b="1" sz="1600">
              <a:solidFill>
                <a:schemeClr val="accent2"/>
              </a:solidFill>
              <a:latin typeface="Rubik"/>
              <a:ea typeface="Rubik"/>
              <a:cs typeface="Rubik"/>
              <a:sym typeface="Rubik"/>
            </a:endParaRPr>
          </a:p>
        </p:txBody>
      </p:sp>
      <p:sp>
        <p:nvSpPr>
          <p:cNvPr id="324" name="Google Shape;324;p49"/>
          <p:cNvSpPr txBox="1"/>
          <p:nvPr/>
        </p:nvSpPr>
        <p:spPr>
          <a:xfrm>
            <a:off x="9216575"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Missing &amp; </a:t>
            </a:r>
            <a:r>
              <a:rPr lang="en" sz="1600">
                <a:solidFill>
                  <a:schemeClr val="accent2"/>
                </a:solidFill>
                <a:latin typeface="Rubik"/>
                <a:ea typeface="Rubik"/>
                <a:cs typeface="Rubik"/>
                <a:sym typeface="Rubik"/>
              </a:rPr>
              <a:t>Action Items</a:t>
            </a:r>
            <a:r>
              <a:rPr lang="en" sz="1800">
                <a:solidFill>
                  <a:schemeClr val="accent2"/>
                </a:solidFill>
                <a:latin typeface="Rubik"/>
                <a:ea typeface="Rubik"/>
                <a:cs typeface="Rubik"/>
                <a:sym typeface="Rubik"/>
              </a:rPr>
              <a:t> </a:t>
            </a:r>
            <a:br>
              <a:rPr lang="en" sz="1800">
                <a:solidFill>
                  <a:schemeClr val="accent2"/>
                </a:solidFill>
                <a:latin typeface="Rubik"/>
                <a:ea typeface="Rubik"/>
                <a:cs typeface="Rubik"/>
                <a:sym typeface="Rubik"/>
              </a:rPr>
            </a:br>
            <a:r>
              <a:rPr lang="en">
                <a:solidFill>
                  <a:schemeClr val="lt2"/>
                </a:solidFill>
                <a:latin typeface="Inter"/>
                <a:ea typeface="Inter"/>
                <a:cs typeface="Inter"/>
                <a:sym typeface="Inter"/>
              </a:rPr>
              <a:t>What steps must be taken to refine </a:t>
            </a:r>
            <a:br>
              <a:rPr lang="en">
                <a:solidFill>
                  <a:schemeClr val="lt2"/>
                </a:solidFill>
                <a:latin typeface="Inter"/>
                <a:ea typeface="Inter"/>
                <a:cs typeface="Inter"/>
                <a:sym typeface="Inter"/>
              </a:rPr>
            </a:br>
            <a:r>
              <a:rPr lang="en">
                <a:solidFill>
                  <a:schemeClr val="lt2"/>
                </a:solidFill>
                <a:latin typeface="Inter"/>
                <a:ea typeface="Inter"/>
                <a:cs typeface="Inter"/>
                <a:sym typeface="Inter"/>
              </a:rPr>
              <a:t>or address shortcomings?</a:t>
            </a:r>
            <a:endParaRPr sz="1800">
              <a:solidFill>
                <a:schemeClr val="accent2"/>
              </a:solidFill>
              <a:latin typeface="Rubik"/>
              <a:ea typeface="Rubik"/>
              <a:cs typeface="Rubik"/>
              <a:sym typeface="Rubik"/>
            </a:endParaRPr>
          </a:p>
        </p:txBody>
      </p:sp>
      <p:sp>
        <p:nvSpPr>
          <p:cNvPr id="325" name="Google Shape;325;p49"/>
          <p:cNvSpPr txBox="1"/>
          <p:nvPr/>
        </p:nvSpPr>
        <p:spPr>
          <a:xfrm>
            <a:off x="4956050"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Provisional</a:t>
            </a:r>
            <a:r>
              <a:rPr lang="en" sz="1600">
                <a:solidFill>
                  <a:schemeClr val="accent2"/>
                </a:solidFill>
                <a:latin typeface="Rubik"/>
                <a:ea typeface="Rubik"/>
                <a:cs typeface="Rubik"/>
                <a:sym typeface="Rubik"/>
              </a:rPr>
              <a:t> Questions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might fall into </a:t>
            </a:r>
            <a:r>
              <a:rPr b="1" lang="en">
                <a:solidFill>
                  <a:schemeClr val="lt2"/>
                </a:solidFill>
                <a:latin typeface="Inter"/>
                <a:ea typeface="Inter"/>
                <a:cs typeface="Inter"/>
                <a:sym typeface="Inter"/>
              </a:rPr>
              <a:t>Origins</a:t>
            </a:r>
            <a:endParaRPr b="1" sz="1600">
              <a:solidFill>
                <a:schemeClr val="accent2"/>
              </a:solidFill>
              <a:latin typeface="Rubik"/>
              <a:ea typeface="Rubik"/>
              <a:cs typeface="Rubik"/>
              <a:sym typeface="Rubik"/>
            </a:endParaRPr>
          </a:p>
        </p:txBody>
      </p:sp>
      <p:sp>
        <p:nvSpPr>
          <p:cNvPr id="326" name="Google Shape;326;p49"/>
          <p:cNvSpPr/>
          <p:nvPr/>
        </p:nvSpPr>
        <p:spPr>
          <a:xfrm>
            <a:off x="13492100" y="1611149"/>
            <a:ext cx="4114800" cy="26541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Clr>
                <a:schemeClr val="dk2"/>
              </a:buClr>
              <a:buSzPts val="1100"/>
              <a:buFont typeface="Arial"/>
              <a:buNone/>
            </a:pPr>
            <a:r>
              <a:rPr lang="en" sz="1600">
                <a:solidFill>
                  <a:schemeClr val="lt2"/>
                </a:solidFill>
                <a:latin typeface="Inter"/>
                <a:ea typeface="Inter"/>
                <a:cs typeface="Inter"/>
                <a:sym typeface="Inter"/>
              </a:rPr>
              <a:t>Questions about early stages of a dataset’s lifecycle when decisions to create a dataset are made. Includes various planning activities such as defining requirements, collection or sourcing methods, design decisions, and formulating policies which dictate final outcome.</a:t>
            </a:r>
            <a:endParaRPr sz="1600">
              <a:solidFill>
                <a:schemeClr val="lt2"/>
              </a:solidFill>
              <a:latin typeface="Inter"/>
              <a:ea typeface="Inter"/>
              <a:cs typeface="Inter"/>
              <a:sym typeface="Inter"/>
            </a:endParaRPr>
          </a:p>
        </p:txBody>
      </p:sp>
      <p:sp>
        <p:nvSpPr>
          <p:cNvPr id="327" name="Google Shape;327;p49"/>
          <p:cNvSpPr/>
          <p:nvPr/>
        </p:nvSpPr>
        <p:spPr>
          <a:xfrm>
            <a:off x="13492100" y="667962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
        <p:nvSpPr>
          <p:cNvPr id="328" name="Google Shape;328;p49"/>
          <p:cNvSpPr txBox="1"/>
          <p:nvPr/>
        </p:nvSpPr>
        <p:spPr>
          <a:xfrm>
            <a:off x="13486900" y="6083525"/>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Definitive Questions</a:t>
            </a:r>
            <a:endParaRPr sz="1800">
              <a:solidFill>
                <a:schemeClr val="accent2"/>
              </a:solidFill>
              <a:latin typeface="Rubik"/>
              <a:ea typeface="Rubik"/>
              <a:cs typeface="Rubik"/>
              <a:sym typeface="Rubik"/>
            </a:endParaRPr>
          </a:p>
        </p:txBody>
      </p:sp>
      <p:sp>
        <p:nvSpPr>
          <p:cNvPr id="329" name="Google Shape;329;p49"/>
          <p:cNvSpPr txBox="1"/>
          <p:nvPr/>
        </p:nvSpPr>
        <p:spPr>
          <a:xfrm>
            <a:off x="13492075" y="7796574"/>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Provisional Questions</a:t>
            </a:r>
            <a:endParaRPr sz="1800">
              <a:solidFill>
                <a:schemeClr val="accent2"/>
              </a:solidFill>
              <a:latin typeface="Rubik"/>
              <a:ea typeface="Rubik"/>
              <a:cs typeface="Rubik"/>
              <a:sym typeface="Rubik"/>
            </a:endParaRPr>
          </a:p>
        </p:txBody>
      </p:sp>
      <p:sp>
        <p:nvSpPr>
          <p:cNvPr id="330" name="Google Shape;330;p49"/>
          <p:cNvSpPr txBox="1"/>
          <p:nvPr/>
        </p:nvSpPr>
        <p:spPr>
          <a:xfrm>
            <a:off x="13486900" y="4477672"/>
            <a:ext cx="4114800" cy="4476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200">
                <a:solidFill>
                  <a:schemeClr val="accent2"/>
                </a:solidFill>
                <a:latin typeface="Rubik"/>
                <a:ea typeface="Rubik"/>
                <a:cs typeface="Rubik"/>
                <a:sym typeface="Rubik"/>
              </a:rPr>
              <a:t>Total number of Questions</a:t>
            </a:r>
            <a:endParaRPr sz="2200">
              <a:solidFill>
                <a:schemeClr val="accent2"/>
              </a:solidFill>
              <a:latin typeface="Rubik"/>
              <a:ea typeface="Rubik"/>
              <a:cs typeface="Rubik"/>
              <a:sym typeface="Rubik"/>
            </a:endParaRPr>
          </a:p>
        </p:txBody>
      </p:sp>
      <p:sp>
        <p:nvSpPr>
          <p:cNvPr id="331" name="Google Shape;331;p49"/>
          <p:cNvSpPr txBox="1"/>
          <p:nvPr/>
        </p:nvSpPr>
        <p:spPr>
          <a:xfrm>
            <a:off x="13492100" y="691975"/>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600">
                <a:solidFill>
                  <a:schemeClr val="accent2"/>
                </a:solidFill>
                <a:latin typeface="Rubik"/>
                <a:ea typeface="Rubik"/>
                <a:cs typeface="Rubik"/>
                <a:sym typeface="Rubik"/>
              </a:rPr>
              <a:t>Origins</a:t>
            </a:r>
            <a:endParaRPr sz="2600">
              <a:solidFill>
                <a:schemeClr val="accent2"/>
              </a:solidFill>
              <a:latin typeface="Rubik"/>
              <a:ea typeface="Rubik"/>
              <a:cs typeface="Rubik"/>
              <a:sym typeface="Rubik"/>
            </a:endParaRPr>
          </a:p>
        </p:txBody>
      </p:sp>
      <p:sp>
        <p:nvSpPr>
          <p:cNvPr id="332" name="Google Shape;332;p49"/>
          <p:cNvSpPr/>
          <p:nvPr/>
        </p:nvSpPr>
        <p:spPr>
          <a:xfrm>
            <a:off x="13492100" y="4919495"/>
            <a:ext cx="4114800" cy="114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latin typeface="Inter"/>
                <a:ea typeface="Inter"/>
                <a:cs typeface="Inter"/>
                <a:sym typeface="Inter"/>
              </a:rPr>
              <a:t>Count the number of questions that fall in the two boxes:</a:t>
            </a:r>
            <a:endParaRPr>
              <a:solidFill>
                <a:schemeClr val="lt2"/>
              </a:solidFill>
              <a:latin typeface="Inter"/>
              <a:ea typeface="Inter"/>
              <a:cs typeface="Inter"/>
              <a:sym typeface="Inter"/>
            </a:endParaRPr>
          </a:p>
        </p:txBody>
      </p:sp>
      <p:sp>
        <p:nvSpPr>
          <p:cNvPr id="333" name="Google Shape;333;p49"/>
          <p:cNvSpPr/>
          <p:nvPr/>
        </p:nvSpPr>
        <p:spPr>
          <a:xfrm>
            <a:off x="13492100" y="839147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
        <p:nvSpPr>
          <p:cNvPr id="334" name="Google Shape;334;p49"/>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2"/>
                </a:solidFill>
                <a:latin typeface="Inter"/>
                <a:ea typeface="Inter"/>
                <a:cs typeface="Inter"/>
                <a:sym typeface="Inter"/>
              </a:rPr>
              <a:t>25</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2"/>
                </a:solidFill>
                <a:latin typeface="Inter"/>
                <a:ea typeface="Inter"/>
                <a:cs typeface="Inter"/>
                <a:sym typeface="Inter"/>
              </a:rPr>
              <a:t>min</a:t>
            </a:r>
            <a:endParaRPr>
              <a:solidFill>
                <a:schemeClr val="accent2"/>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p:nvPr/>
        </p:nvSpPr>
        <p:spPr>
          <a:xfrm>
            <a:off x="685825" y="1611149"/>
            <a:ext cx="4114800" cy="26541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Clr>
                <a:schemeClr val="dk2"/>
              </a:buClr>
              <a:buSzPts val="1100"/>
              <a:buFont typeface="Arial"/>
              <a:buNone/>
            </a:pPr>
            <a:r>
              <a:rPr lang="en" sz="1600">
                <a:solidFill>
                  <a:schemeClr val="lt2"/>
                </a:solidFill>
                <a:latin typeface="Inter"/>
                <a:ea typeface="Inter"/>
                <a:cs typeface="Inter"/>
                <a:sym typeface="Inter"/>
              </a:rPr>
              <a:t>Questions about a</a:t>
            </a:r>
            <a:r>
              <a:rPr lang="en" sz="1600">
                <a:solidFill>
                  <a:schemeClr val="lt2"/>
                </a:solidFill>
                <a:latin typeface="Inter"/>
                <a:ea typeface="Inter"/>
                <a:cs typeface="Inter"/>
                <a:sym typeface="Inter"/>
              </a:rPr>
              <a:t>ctual data collection processes and outcomes of decisions in Origins. </a:t>
            </a:r>
            <a:r>
              <a:rPr lang="en" sz="1600">
                <a:solidFill>
                  <a:schemeClr val="lt2"/>
                </a:solidFill>
                <a:latin typeface="Inter"/>
                <a:ea typeface="Inter"/>
                <a:cs typeface="Inter"/>
                <a:sym typeface="Inter"/>
              </a:rPr>
              <a:t>Includes s</a:t>
            </a:r>
            <a:r>
              <a:rPr lang="en" sz="1600">
                <a:solidFill>
                  <a:schemeClr val="lt2"/>
                </a:solidFill>
                <a:latin typeface="Inter"/>
                <a:ea typeface="Inter"/>
                <a:cs typeface="Inter"/>
                <a:sym typeface="Inter"/>
              </a:rPr>
              <a:t>tatistical and other factual attributes that describe the dataset, inclusion and exclusion criteria, deviations from the original plan, and any pre-wrangling analysis. </a:t>
            </a:r>
            <a:endParaRPr sz="1600">
              <a:solidFill>
                <a:schemeClr val="lt2"/>
              </a:solidFill>
              <a:latin typeface="Inter"/>
              <a:ea typeface="Inter"/>
              <a:cs typeface="Inter"/>
              <a:sym typeface="Inter"/>
            </a:endParaRPr>
          </a:p>
        </p:txBody>
      </p:sp>
      <p:sp>
        <p:nvSpPr>
          <p:cNvPr id="340" name="Google Shape;340;p50"/>
          <p:cNvSpPr/>
          <p:nvPr/>
        </p:nvSpPr>
        <p:spPr>
          <a:xfrm>
            <a:off x="494690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41" name="Google Shape;341;p50"/>
          <p:cNvSpPr/>
          <p:nvPr/>
        </p:nvSpPr>
        <p:spPr>
          <a:xfrm>
            <a:off x="922585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42" name="Google Shape;342;p50"/>
          <p:cNvSpPr/>
          <p:nvPr/>
        </p:nvSpPr>
        <p:spPr>
          <a:xfrm>
            <a:off x="13486925" y="1611166"/>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Char char="●"/>
            </a:pPr>
            <a:r>
              <a:rPr lang="en" sz="1600">
                <a:solidFill>
                  <a:schemeClr val="dk2"/>
                </a:solidFill>
                <a:latin typeface="Inter"/>
                <a:ea typeface="Inter"/>
                <a:cs typeface="Inter"/>
                <a:sym typeface="Inter"/>
              </a:rPr>
              <a:t>Action items</a:t>
            </a:r>
            <a:endParaRPr sz="1600">
              <a:solidFill>
                <a:schemeClr val="dk2"/>
              </a:solidFill>
              <a:latin typeface="Inter"/>
              <a:ea typeface="Inter"/>
              <a:cs typeface="Inter"/>
              <a:sym typeface="Inter"/>
            </a:endParaRPr>
          </a:p>
        </p:txBody>
      </p:sp>
      <p:sp>
        <p:nvSpPr>
          <p:cNvPr id="343" name="Google Shape;343;p50"/>
          <p:cNvSpPr txBox="1"/>
          <p:nvPr/>
        </p:nvSpPr>
        <p:spPr>
          <a:xfrm>
            <a:off x="680625" y="6083525"/>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Definitive Questions</a:t>
            </a:r>
            <a:endParaRPr sz="1800">
              <a:solidFill>
                <a:schemeClr val="accent2"/>
              </a:solidFill>
              <a:latin typeface="Rubik"/>
              <a:ea typeface="Rubik"/>
              <a:cs typeface="Rubik"/>
              <a:sym typeface="Rubik"/>
            </a:endParaRPr>
          </a:p>
        </p:txBody>
      </p:sp>
      <p:sp>
        <p:nvSpPr>
          <p:cNvPr id="344" name="Google Shape;344;p50"/>
          <p:cNvSpPr txBox="1"/>
          <p:nvPr/>
        </p:nvSpPr>
        <p:spPr>
          <a:xfrm>
            <a:off x="685800" y="7796574"/>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Provisional Questions</a:t>
            </a:r>
            <a:endParaRPr sz="1800">
              <a:solidFill>
                <a:schemeClr val="accent2"/>
              </a:solidFill>
              <a:latin typeface="Rubik"/>
              <a:ea typeface="Rubik"/>
              <a:cs typeface="Rubik"/>
              <a:sym typeface="Rubik"/>
            </a:endParaRPr>
          </a:p>
        </p:txBody>
      </p:sp>
      <p:sp>
        <p:nvSpPr>
          <p:cNvPr id="345" name="Google Shape;345;p50"/>
          <p:cNvSpPr txBox="1"/>
          <p:nvPr/>
        </p:nvSpPr>
        <p:spPr>
          <a:xfrm>
            <a:off x="680625" y="4477672"/>
            <a:ext cx="4114800" cy="4476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200">
                <a:solidFill>
                  <a:schemeClr val="accent2"/>
                </a:solidFill>
                <a:latin typeface="Rubik"/>
                <a:ea typeface="Rubik"/>
                <a:cs typeface="Rubik"/>
                <a:sym typeface="Rubik"/>
              </a:rPr>
              <a:t>Total number of Questions</a:t>
            </a:r>
            <a:endParaRPr sz="2200">
              <a:solidFill>
                <a:schemeClr val="accent2"/>
              </a:solidFill>
              <a:latin typeface="Rubik"/>
              <a:ea typeface="Rubik"/>
              <a:cs typeface="Rubik"/>
              <a:sym typeface="Rubik"/>
            </a:endParaRPr>
          </a:p>
        </p:txBody>
      </p:sp>
      <p:sp>
        <p:nvSpPr>
          <p:cNvPr id="346" name="Google Shape;346;p50"/>
          <p:cNvSpPr txBox="1"/>
          <p:nvPr/>
        </p:nvSpPr>
        <p:spPr>
          <a:xfrm>
            <a:off x="685825"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600">
                <a:solidFill>
                  <a:schemeClr val="accent2"/>
                </a:solidFill>
                <a:latin typeface="Rubik"/>
                <a:ea typeface="Rubik"/>
                <a:cs typeface="Rubik"/>
                <a:sym typeface="Rubik"/>
              </a:rPr>
              <a:t>Factuals</a:t>
            </a:r>
            <a:endParaRPr sz="2600">
              <a:solidFill>
                <a:schemeClr val="accent2"/>
              </a:solidFill>
              <a:latin typeface="Rubik"/>
              <a:ea typeface="Rubik"/>
              <a:cs typeface="Rubik"/>
              <a:sym typeface="Rubik"/>
            </a:endParaRPr>
          </a:p>
        </p:txBody>
      </p:sp>
      <p:sp>
        <p:nvSpPr>
          <p:cNvPr id="347" name="Google Shape;347;p50"/>
          <p:cNvSpPr txBox="1"/>
          <p:nvPr/>
        </p:nvSpPr>
        <p:spPr>
          <a:xfrm>
            <a:off x="4955475" y="685800"/>
            <a:ext cx="41016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chemeClr val="accent2"/>
                </a:solidFill>
                <a:latin typeface="Rubik"/>
                <a:ea typeface="Rubik"/>
                <a:cs typeface="Rubik"/>
                <a:sym typeface="Rubik"/>
              </a:rPr>
              <a:t>Definitive Questions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fall squarely into </a:t>
            </a:r>
            <a:r>
              <a:rPr b="1" lang="en">
                <a:solidFill>
                  <a:schemeClr val="lt2"/>
                </a:solidFill>
                <a:latin typeface="Inter"/>
                <a:ea typeface="Inter"/>
                <a:cs typeface="Inter"/>
                <a:sym typeface="Inter"/>
              </a:rPr>
              <a:t>Factuals</a:t>
            </a:r>
            <a:endParaRPr b="1" sz="1600">
              <a:solidFill>
                <a:schemeClr val="accent2"/>
              </a:solidFill>
              <a:latin typeface="Rubik"/>
              <a:ea typeface="Rubik"/>
              <a:cs typeface="Rubik"/>
              <a:sym typeface="Rubik"/>
            </a:endParaRPr>
          </a:p>
        </p:txBody>
      </p:sp>
      <p:sp>
        <p:nvSpPr>
          <p:cNvPr id="348" name="Google Shape;348;p50"/>
          <p:cNvSpPr txBox="1"/>
          <p:nvPr/>
        </p:nvSpPr>
        <p:spPr>
          <a:xfrm>
            <a:off x="13477675"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Missing &amp; Action Items</a:t>
            </a:r>
            <a:r>
              <a:rPr lang="en" sz="1800">
                <a:solidFill>
                  <a:schemeClr val="accent2"/>
                </a:solidFill>
                <a:latin typeface="Rubik"/>
                <a:ea typeface="Rubik"/>
                <a:cs typeface="Rubik"/>
                <a:sym typeface="Rubik"/>
              </a:rPr>
              <a:t> </a:t>
            </a:r>
            <a:br>
              <a:rPr lang="en" sz="1800">
                <a:solidFill>
                  <a:schemeClr val="accent2"/>
                </a:solidFill>
                <a:latin typeface="Rubik"/>
                <a:ea typeface="Rubik"/>
                <a:cs typeface="Rubik"/>
                <a:sym typeface="Rubik"/>
              </a:rPr>
            </a:br>
            <a:r>
              <a:rPr lang="en">
                <a:solidFill>
                  <a:schemeClr val="lt2"/>
                </a:solidFill>
                <a:latin typeface="Inter"/>
                <a:ea typeface="Inter"/>
                <a:cs typeface="Inter"/>
                <a:sym typeface="Inter"/>
              </a:rPr>
              <a:t>What steps must be taken to refine </a:t>
            </a:r>
            <a:br>
              <a:rPr lang="en">
                <a:solidFill>
                  <a:schemeClr val="lt2"/>
                </a:solidFill>
                <a:latin typeface="Inter"/>
                <a:ea typeface="Inter"/>
                <a:cs typeface="Inter"/>
                <a:sym typeface="Inter"/>
              </a:rPr>
            </a:br>
            <a:r>
              <a:rPr lang="en">
                <a:solidFill>
                  <a:schemeClr val="lt2"/>
                </a:solidFill>
                <a:latin typeface="Inter"/>
                <a:ea typeface="Inter"/>
                <a:cs typeface="Inter"/>
                <a:sym typeface="Inter"/>
              </a:rPr>
              <a:t>or address shortcomings?</a:t>
            </a:r>
            <a:endParaRPr sz="1800">
              <a:solidFill>
                <a:schemeClr val="accent2"/>
              </a:solidFill>
              <a:latin typeface="Rubik"/>
              <a:ea typeface="Rubik"/>
              <a:cs typeface="Rubik"/>
              <a:sym typeface="Rubik"/>
            </a:endParaRPr>
          </a:p>
        </p:txBody>
      </p:sp>
      <p:sp>
        <p:nvSpPr>
          <p:cNvPr id="349" name="Google Shape;349;p50"/>
          <p:cNvSpPr txBox="1"/>
          <p:nvPr/>
        </p:nvSpPr>
        <p:spPr>
          <a:xfrm>
            <a:off x="9217150"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Provisional Questions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might fall into </a:t>
            </a:r>
            <a:r>
              <a:rPr b="1" lang="en">
                <a:solidFill>
                  <a:schemeClr val="lt2"/>
                </a:solidFill>
                <a:latin typeface="Inter"/>
                <a:ea typeface="Inter"/>
                <a:cs typeface="Inter"/>
                <a:sym typeface="Inter"/>
              </a:rPr>
              <a:t>Factuals</a:t>
            </a:r>
            <a:endParaRPr b="1" sz="1600">
              <a:solidFill>
                <a:schemeClr val="accent2"/>
              </a:solidFill>
              <a:latin typeface="Rubik"/>
              <a:ea typeface="Rubik"/>
              <a:cs typeface="Rubik"/>
              <a:sym typeface="Rubik"/>
            </a:endParaRPr>
          </a:p>
        </p:txBody>
      </p:sp>
      <p:sp>
        <p:nvSpPr>
          <p:cNvPr id="350" name="Google Shape;350;p50"/>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2"/>
                </a:solidFill>
                <a:latin typeface="Inter"/>
                <a:ea typeface="Inter"/>
                <a:cs typeface="Inter"/>
                <a:sym typeface="Inter"/>
              </a:rPr>
              <a:t>25</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2"/>
                </a:solidFill>
                <a:latin typeface="Inter"/>
                <a:ea typeface="Inter"/>
                <a:cs typeface="Inter"/>
                <a:sym typeface="Inter"/>
              </a:rPr>
              <a:t>min</a:t>
            </a:r>
            <a:endParaRPr>
              <a:solidFill>
                <a:schemeClr val="accent2"/>
              </a:solidFill>
              <a:latin typeface="Inter"/>
              <a:ea typeface="Inter"/>
              <a:cs typeface="Inter"/>
              <a:sym typeface="Inter"/>
            </a:endParaRPr>
          </a:p>
        </p:txBody>
      </p:sp>
      <p:sp>
        <p:nvSpPr>
          <p:cNvPr id="351" name="Google Shape;351;p50"/>
          <p:cNvSpPr/>
          <p:nvPr/>
        </p:nvSpPr>
        <p:spPr>
          <a:xfrm>
            <a:off x="685825" y="4919495"/>
            <a:ext cx="4114800" cy="114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latin typeface="Inter"/>
                <a:ea typeface="Inter"/>
                <a:cs typeface="Inter"/>
                <a:sym typeface="Inter"/>
              </a:rPr>
              <a:t>Count the number of questions that fall in the two boxes:</a:t>
            </a:r>
            <a:endParaRPr>
              <a:solidFill>
                <a:schemeClr val="lt2"/>
              </a:solidFill>
              <a:latin typeface="Inter"/>
              <a:ea typeface="Inter"/>
              <a:cs typeface="Inter"/>
              <a:sym typeface="Inter"/>
            </a:endParaRPr>
          </a:p>
        </p:txBody>
      </p:sp>
      <p:sp>
        <p:nvSpPr>
          <p:cNvPr id="352" name="Google Shape;352;p50"/>
          <p:cNvSpPr/>
          <p:nvPr/>
        </p:nvSpPr>
        <p:spPr>
          <a:xfrm>
            <a:off x="685825" y="667962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
        <p:nvSpPr>
          <p:cNvPr id="353" name="Google Shape;353;p50"/>
          <p:cNvSpPr/>
          <p:nvPr/>
        </p:nvSpPr>
        <p:spPr>
          <a:xfrm>
            <a:off x="685825" y="839147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p:nvPr/>
        </p:nvSpPr>
        <p:spPr>
          <a:xfrm>
            <a:off x="685825" y="1611149"/>
            <a:ext cx="4114800" cy="26541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Clr>
                <a:schemeClr val="dk2"/>
              </a:buClr>
              <a:buSzPts val="1100"/>
              <a:buFont typeface="Arial"/>
              <a:buNone/>
            </a:pPr>
            <a:r>
              <a:rPr lang="en" sz="1600">
                <a:solidFill>
                  <a:schemeClr val="lt2"/>
                </a:solidFill>
                <a:latin typeface="Inter"/>
                <a:ea typeface="Inter"/>
                <a:cs typeface="Inter"/>
                <a:sym typeface="Inter"/>
              </a:rPr>
              <a:t>Questions about </a:t>
            </a:r>
            <a:r>
              <a:rPr lang="en" sz="1600">
                <a:solidFill>
                  <a:schemeClr val="lt2"/>
                </a:solidFill>
                <a:latin typeface="Inter"/>
                <a:ea typeface="Inter"/>
                <a:cs typeface="Inter"/>
                <a:sym typeface="Inter"/>
              </a:rPr>
              <a:t>operations like filtering, validating, parsing, formatting, and cleaning that transform raw data into a useful form</a:t>
            </a:r>
            <a:r>
              <a:rPr lang="en" sz="1600">
                <a:solidFill>
                  <a:schemeClr val="lt2"/>
                </a:solidFill>
                <a:latin typeface="Inter"/>
                <a:ea typeface="Inter"/>
                <a:cs typeface="Inter"/>
                <a:sym typeface="Inter"/>
              </a:rPr>
              <a:t>. Includes s</a:t>
            </a:r>
            <a:r>
              <a:rPr lang="en" sz="1600">
                <a:solidFill>
                  <a:schemeClr val="lt2"/>
                </a:solidFill>
                <a:latin typeface="Inter"/>
                <a:ea typeface="Inter"/>
                <a:cs typeface="Inter"/>
                <a:sym typeface="Inter"/>
              </a:rPr>
              <a:t>ummaries of labeling, annotation, or validation tasks, inter-rater adjudication processes, rater descriptions, feature engineering and modifications made to handle privacy, security, or PII</a:t>
            </a:r>
            <a:r>
              <a:rPr lang="en" sz="1600">
                <a:solidFill>
                  <a:schemeClr val="lt2"/>
                </a:solidFill>
                <a:latin typeface="Inter"/>
                <a:ea typeface="Inter"/>
                <a:cs typeface="Inter"/>
                <a:sym typeface="Inter"/>
              </a:rPr>
              <a:t>. </a:t>
            </a:r>
            <a:endParaRPr sz="1600">
              <a:solidFill>
                <a:schemeClr val="lt2"/>
              </a:solidFill>
              <a:latin typeface="Inter"/>
              <a:ea typeface="Inter"/>
              <a:cs typeface="Inter"/>
              <a:sym typeface="Inter"/>
            </a:endParaRPr>
          </a:p>
        </p:txBody>
      </p:sp>
      <p:sp>
        <p:nvSpPr>
          <p:cNvPr id="359" name="Google Shape;359;p51"/>
          <p:cNvSpPr/>
          <p:nvPr/>
        </p:nvSpPr>
        <p:spPr>
          <a:xfrm>
            <a:off x="494690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60" name="Google Shape;360;p51"/>
          <p:cNvSpPr/>
          <p:nvPr/>
        </p:nvSpPr>
        <p:spPr>
          <a:xfrm>
            <a:off x="922585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61" name="Google Shape;361;p51"/>
          <p:cNvSpPr/>
          <p:nvPr/>
        </p:nvSpPr>
        <p:spPr>
          <a:xfrm>
            <a:off x="13486925" y="1611166"/>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Char char="●"/>
            </a:pPr>
            <a:r>
              <a:rPr lang="en" sz="1600">
                <a:solidFill>
                  <a:schemeClr val="dk2"/>
                </a:solidFill>
                <a:latin typeface="Inter"/>
                <a:ea typeface="Inter"/>
                <a:cs typeface="Inter"/>
                <a:sym typeface="Inter"/>
              </a:rPr>
              <a:t>Action items</a:t>
            </a:r>
            <a:endParaRPr sz="1600">
              <a:solidFill>
                <a:schemeClr val="dk2"/>
              </a:solidFill>
              <a:latin typeface="Inter"/>
              <a:ea typeface="Inter"/>
              <a:cs typeface="Inter"/>
              <a:sym typeface="Inter"/>
            </a:endParaRPr>
          </a:p>
        </p:txBody>
      </p:sp>
      <p:sp>
        <p:nvSpPr>
          <p:cNvPr id="362" name="Google Shape;362;p51"/>
          <p:cNvSpPr txBox="1"/>
          <p:nvPr/>
        </p:nvSpPr>
        <p:spPr>
          <a:xfrm>
            <a:off x="680625" y="6083525"/>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Definitive Questions</a:t>
            </a:r>
            <a:endParaRPr sz="1800">
              <a:solidFill>
                <a:schemeClr val="accent2"/>
              </a:solidFill>
              <a:latin typeface="Rubik"/>
              <a:ea typeface="Rubik"/>
              <a:cs typeface="Rubik"/>
              <a:sym typeface="Rubik"/>
            </a:endParaRPr>
          </a:p>
        </p:txBody>
      </p:sp>
      <p:sp>
        <p:nvSpPr>
          <p:cNvPr id="363" name="Google Shape;363;p51"/>
          <p:cNvSpPr txBox="1"/>
          <p:nvPr/>
        </p:nvSpPr>
        <p:spPr>
          <a:xfrm>
            <a:off x="685800" y="7796574"/>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Provisional Questions</a:t>
            </a:r>
            <a:endParaRPr sz="1800">
              <a:solidFill>
                <a:schemeClr val="accent2"/>
              </a:solidFill>
              <a:latin typeface="Rubik"/>
              <a:ea typeface="Rubik"/>
              <a:cs typeface="Rubik"/>
              <a:sym typeface="Rubik"/>
            </a:endParaRPr>
          </a:p>
        </p:txBody>
      </p:sp>
      <p:sp>
        <p:nvSpPr>
          <p:cNvPr id="364" name="Google Shape;364;p51"/>
          <p:cNvSpPr txBox="1"/>
          <p:nvPr/>
        </p:nvSpPr>
        <p:spPr>
          <a:xfrm>
            <a:off x="680625" y="4477672"/>
            <a:ext cx="4114800" cy="4476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200">
                <a:solidFill>
                  <a:schemeClr val="accent2"/>
                </a:solidFill>
                <a:latin typeface="Rubik"/>
                <a:ea typeface="Rubik"/>
                <a:cs typeface="Rubik"/>
                <a:sym typeface="Rubik"/>
              </a:rPr>
              <a:t>Total number of Questions</a:t>
            </a:r>
            <a:endParaRPr sz="2200">
              <a:solidFill>
                <a:schemeClr val="accent2"/>
              </a:solidFill>
              <a:latin typeface="Rubik"/>
              <a:ea typeface="Rubik"/>
              <a:cs typeface="Rubik"/>
              <a:sym typeface="Rubik"/>
            </a:endParaRPr>
          </a:p>
        </p:txBody>
      </p:sp>
      <p:sp>
        <p:nvSpPr>
          <p:cNvPr id="365" name="Google Shape;365;p51"/>
          <p:cNvSpPr txBox="1"/>
          <p:nvPr/>
        </p:nvSpPr>
        <p:spPr>
          <a:xfrm>
            <a:off x="685825"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600">
                <a:solidFill>
                  <a:schemeClr val="accent2"/>
                </a:solidFill>
                <a:latin typeface="Rubik"/>
                <a:ea typeface="Rubik"/>
                <a:cs typeface="Rubik"/>
                <a:sym typeface="Rubik"/>
              </a:rPr>
              <a:t>Transformations</a:t>
            </a:r>
            <a:endParaRPr sz="2600">
              <a:solidFill>
                <a:schemeClr val="accent2"/>
              </a:solidFill>
              <a:latin typeface="Rubik"/>
              <a:ea typeface="Rubik"/>
              <a:cs typeface="Rubik"/>
              <a:sym typeface="Rubik"/>
            </a:endParaRPr>
          </a:p>
        </p:txBody>
      </p:sp>
      <p:sp>
        <p:nvSpPr>
          <p:cNvPr id="366" name="Google Shape;366;p51"/>
          <p:cNvSpPr txBox="1"/>
          <p:nvPr/>
        </p:nvSpPr>
        <p:spPr>
          <a:xfrm>
            <a:off x="4955475" y="685800"/>
            <a:ext cx="41016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chemeClr val="accent2"/>
                </a:solidFill>
                <a:latin typeface="Rubik"/>
                <a:ea typeface="Rubik"/>
                <a:cs typeface="Rubik"/>
                <a:sym typeface="Rubik"/>
              </a:rPr>
              <a:t>Definitive Questions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fall squarely into </a:t>
            </a:r>
            <a:r>
              <a:rPr b="1" lang="en">
                <a:solidFill>
                  <a:schemeClr val="lt2"/>
                </a:solidFill>
                <a:latin typeface="Inter"/>
                <a:ea typeface="Inter"/>
                <a:cs typeface="Inter"/>
                <a:sym typeface="Inter"/>
              </a:rPr>
              <a:t>Transformations</a:t>
            </a:r>
            <a:endParaRPr b="1" sz="1600">
              <a:solidFill>
                <a:schemeClr val="accent2"/>
              </a:solidFill>
              <a:latin typeface="Rubik"/>
              <a:ea typeface="Rubik"/>
              <a:cs typeface="Rubik"/>
              <a:sym typeface="Rubik"/>
            </a:endParaRPr>
          </a:p>
        </p:txBody>
      </p:sp>
      <p:sp>
        <p:nvSpPr>
          <p:cNvPr id="367" name="Google Shape;367;p51"/>
          <p:cNvSpPr txBox="1"/>
          <p:nvPr/>
        </p:nvSpPr>
        <p:spPr>
          <a:xfrm>
            <a:off x="13477675"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Missing &amp; Action Items</a:t>
            </a:r>
            <a:r>
              <a:rPr lang="en" sz="1800">
                <a:solidFill>
                  <a:schemeClr val="accent2"/>
                </a:solidFill>
                <a:latin typeface="Rubik"/>
                <a:ea typeface="Rubik"/>
                <a:cs typeface="Rubik"/>
                <a:sym typeface="Rubik"/>
              </a:rPr>
              <a:t> </a:t>
            </a:r>
            <a:br>
              <a:rPr lang="en" sz="1800">
                <a:solidFill>
                  <a:schemeClr val="accent2"/>
                </a:solidFill>
                <a:latin typeface="Rubik"/>
                <a:ea typeface="Rubik"/>
                <a:cs typeface="Rubik"/>
                <a:sym typeface="Rubik"/>
              </a:rPr>
            </a:br>
            <a:r>
              <a:rPr lang="en">
                <a:solidFill>
                  <a:schemeClr val="lt2"/>
                </a:solidFill>
                <a:latin typeface="Inter"/>
                <a:ea typeface="Inter"/>
                <a:cs typeface="Inter"/>
                <a:sym typeface="Inter"/>
              </a:rPr>
              <a:t>What steps must be taken to refine </a:t>
            </a:r>
            <a:br>
              <a:rPr lang="en">
                <a:solidFill>
                  <a:schemeClr val="lt2"/>
                </a:solidFill>
                <a:latin typeface="Inter"/>
                <a:ea typeface="Inter"/>
                <a:cs typeface="Inter"/>
                <a:sym typeface="Inter"/>
              </a:rPr>
            </a:br>
            <a:r>
              <a:rPr lang="en">
                <a:solidFill>
                  <a:schemeClr val="lt2"/>
                </a:solidFill>
                <a:latin typeface="Inter"/>
                <a:ea typeface="Inter"/>
                <a:cs typeface="Inter"/>
                <a:sym typeface="Inter"/>
              </a:rPr>
              <a:t>or address shortcomings?</a:t>
            </a:r>
            <a:endParaRPr sz="1800">
              <a:solidFill>
                <a:schemeClr val="accent2"/>
              </a:solidFill>
              <a:latin typeface="Rubik"/>
              <a:ea typeface="Rubik"/>
              <a:cs typeface="Rubik"/>
              <a:sym typeface="Rubik"/>
            </a:endParaRPr>
          </a:p>
        </p:txBody>
      </p:sp>
      <p:sp>
        <p:nvSpPr>
          <p:cNvPr id="368" name="Google Shape;368;p51"/>
          <p:cNvSpPr txBox="1"/>
          <p:nvPr/>
        </p:nvSpPr>
        <p:spPr>
          <a:xfrm>
            <a:off x="9217150"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Provisional Questions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might fall into </a:t>
            </a:r>
            <a:r>
              <a:rPr b="1" lang="en">
                <a:solidFill>
                  <a:schemeClr val="lt2"/>
                </a:solidFill>
                <a:latin typeface="Inter"/>
                <a:ea typeface="Inter"/>
                <a:cs typeface="Inter"/>
                <a:sym typeface="Inter"/>
              </a:rPr>
              <a:t>Transformations</a:t>
            </a:r>
            <a:endParaRPr b="1" sz="1600">
              <a:solidFill>
                <a:schemeClr val="accent2"/>
              </a:solidFill>
              <a:latin typeface="Rubik"/>
              <a:ea typeface="Rubik"/>
              <a:cs typeface="Rubik"/>
              <a:sym typeface="Rubik"/>
            </a:endParaRPr>
          </a:p>
        </p:txBody>
      </p:sp>
      <p:sp>
        <p:nvSpPr>
          <p:cNvPr id="369" name="Google Shape;369;p51"/>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2"/>
                </a:solidFill>
                <a:latin typeface="Inter"/>
                <a:ea typeface="Inter"/>
                <a:cs typeface="Inter"/>
                <a:sym typeface="Inter"/>
              </a:rPr>
              <a:t>25</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2"/>
                </a:solidFill>
                <a:latin typeface="Inter"/>
                <a:ea typeface="Inter"/>
                <a:cs typeface="Inter"/>
                <a:sym typeface="Inter"/>
              </a:rPr>
              <a:t>min</a:t>
            </a:r>
            <a:endParaRPr>
              <a:solidFill>
                <a:schemeClr val="accent2"/>
              </a:solidFill>
              <a:latin typeface="Inter"/>
              <a:ea typeface="Inter"/>
              <a:cs typeface="Inter"/>
              <a:sym typeface="Inter"/>
            </a:endParaRPr>
          </a:p>
        </p:txBody>
      </p:sp>
      <p:sp>
        <p:nvSpPr>
          <p:cNvPr id="370" name="Google Shape;370;p51"/>
          <p:cNvSpPr/>
          <p:nvPr/>
        </p:nvSpPr>
        <p:spPr>
          <a:xfrm>
            <a:off x="685825" y="4919495"/>
            <a:ext cx="4114800" cy="114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latin typeface="Inter"/>
                <a:ea typeface="Inter"/>
                <a:cs typeface="Inter"/>
                <a:sym typeface="Inter"/>
              </a:rPr>
              <a:t>Count the number of questions that fall in the two boxes:</a:t>
            </a:r>
            <a:endParaRPr>
              <a:solidFill>
                <a:schemeClr val="lt2"/>
              </a:solidFill>
              <a:latin typeface="Inter"/>
              <a:ea typeface="Inter"/>
              <a:cs typeface="Inter"/>
              <a:sym typeface="Inter"/>
            </a:endParaRPr>
          </a:p>
        </p:txBody>
      </p:sp>
      <p:sp>
        <p:nvSpPr>
          <p:cNvPr id="371" name="Google Shape;371;p51"/>
          <p:cNvSpPr/>
          <p:nvPr/>
        </p:nvSpPr>
        <p:spPr>
          <a:xfrm>
            <a:off x="685825" y="667962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
        <p:nvSpPr>
          <p:cNvPr id="372" name="Google Shape;372;p51"/>
          <p:cNvSpPr/>
          <p:nvPr/>
        </p:nvSpPr>
        <p:spPr>
          <a:xfrm>
            <a:off x="685825" y="839147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2"/>
          <p:cNvSpPr/>
          <p:nvPr/>
        </p:nvSpPr>
        <p:spPr>
          <a:xfrm>
            <a:off x="685825" y="1611149"/>
            <a:ext cx="4114800" cy="26541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Clr>
                <a:schemeClr val="dk2"/>
              </a:buClr>
              <a:buSzPts val="1100"/>
              <a:buFont typeface="Arial"/>
              <a:buNone/>
            </a:pPr>
            <a:r>
              <a:rPr lang="en" sz="1600">
                <a:solidFill>
                  <a:schemeClr val="lt2"/>
                </a:solidFill>
                <a:latin typeface="Inter"/>
                <a:ea typeface="Inter"/>
                <a:cs typeface="Inter"/>
                <a:sym typeface="Inter"/>
              </a:rPr>
              <a:t>Questions about how the dataset might be used or is applied in experimental, production, or research practice. Includes u</a:t>
            </a:r>
            <a:r>
              <a:rPr lang="en" sz="1600">
                <a:solidFill>
                  <a:schemeClr val="lt2"/>
                </a:solidFill>
                <a:latin typeface="Inter"/>
                <a:ea typeface="Inter"/>
                <a:cs typeface="Inter"/>
                <a:sym typeface="Inter"/>
              </a:rPr>
              <a:t>sing the data for specific tasks, undergoing access training, making modifications to suit the task, acquiring results and comparing to other similar datasets, and noting any expected/ unexpected behaviors.</a:t>
            </a:r>
            <a:endParaRPr sz="1600">
              <a:solidFill>
                <a:schemeClr val="lt2"/>
              </a:solidFill>
              <a:latin typeface="Inter"/>
              <a:ea typeface="Inter"/>
              <a:cs typeface="Inter"/>
              <a:sym typeface="Inter"/>
            </a:endParaRPr>
          </a:p>
        </p:txBody>
      </p:sp>
      <p:sp>
        <p:nvSpPr>
          <p:cNvPr id="378" name="Google Shape;378;p52"/>
          <p:cNvSpPr/>
          <p:nvPr/>
        </p:nvSpPr>
        <p:spPr>
          <a:xfrm>
            <a:off x="494690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79" name="Google Shape;379;p52"/>
          <p:cNvSpPr/>
          <p:nvPr/>
        </p:nvSpPr>
        <p:spPr>
          <a:xfrm>
            <a:off x="922585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80" name="Google Shape;380;p52"/>
          <p:cNvSpPr/>
          <p:nvPr/>
        </p:nvSpPr>
        <p:spPr>
          <a:xfrm>
            <a:off x="13486925" y="1611166"/>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Char char="●"/>
            </a:pPr>
            <a:r>
              <a:rPr lang="en" sz="1600">
                <a:solidFill>
                  <a:schemeClr val="dk2"/>
                </a:solidFill>
                <a:latin typeface="Inter"/>
                <a:ea typeface="Inter"/>
                <a:cs typeface="Inter"/>
                <a:sym typeface="Inter"/>
              </a:rPr>
              <a:t>Action items</a:t>
            </a:r>
            <a:endParaRPr sz="1600">
              <a:solidFill>
                <a:schemeClr val="dk2"/>
              </a:solidFill>
              <a:latin typeface="Inter"/>
              <a:ea typeface="Inter"/>
              <a:cs typeface="Inter"/>
              <a:sym typeface="Inter"/>
            </a:endParaRPr>
          </a:p>
        </p:txBody>
      </p:sp>
      <p:sp>
        <p:nvSpPr>
          <p:cNvPr id="381" name="Google Shape;381;p52"/>
          <p:cNvSpPr txBox="1"/>
          <p:nvPr/>
        </p:nvSpPr>
        <p:spPr>
          <a:xfrm>
            <a:off x="680625" y="6083525"/>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Definitive Questions</a:t>
            </a:r>
            <a:endParaRPr sz="1800">
              <a:solidFill>
                <a:schemeClr val="accent2"/>
              </a:solidFill>
              <a:latin typeface="Rubik"/>
              <a:ea typeface="Rubik"/>
              <a:cs typeface="Rubik"/>
              <a:sym typeface="Rubik"/>
            </a:endParaRPr>
          </a:p>
        </p:txBody>
      </p:sp>
      <p:sp>
        <p:nvSpPr>
          <p:cNvPr id="382" name="Google Shape;382;p52"/>
          <p:cNvSpPr txBox="1"/>
          <p:nvPr/>
        </p:nvSpPr>
        <p:spPr>
          <a:xfrm>
            <a:off x="685800" y="7796574"/>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Provisional Questions</a:t>
            </a:r>
            <a:endParaRPr sz="1800">
              <a:solidFill>
                <a:schemeClr val="accent2"/>
              </a:solidFill>
              <a:latin typeface="Rubik"/>
              <a:ea typeface="Rubik"/>
              <a:cs typeface="Rubik"/>
              <a:sym typeface="Rubik"/>
            </a:endParaRPr>
          </a:p>
        </p:txBody>
      </p:sp>
      <p:sp>
        <p:nvSpPr>
          <p:cNvPr id="383" name="Google Shape;383;p52"/>
          <p:cNvSpPr txBox="1"/>
          <p:nvPr/>
        </p:nvSpPr>
        <p:spPr>
          <a:xfrm>
            <a:off x="680625" y="4477672"/>
            <a:ext cx="4114800" cy="4476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200">
                <a:solidFill>
                  <a:schemeClr val="accent2"/>
                </a:solidFill>
                <a:latin typeface="Rubik"/>
                <a:ea typeface="Rubik"/>
                <a:cs typeface="Rubik"/>
                <a:sym typeface="Rubik"/>
              </a:rPr>
              <a:t>Total number of Questions</a:t>
            </a:r>
            <a:endParaRPr sz="2200">
              <a:solidFill>
                <a:schemeClr val="accent2"/>
              </a:solidFill>
              <a:latin typeface="Rubik"/>
              <a:ea typeface="Rubik"/>
              <a:cs typeface="Rubik"/>
              <a:sym typeface="Rubik"/>
            </a:endParaRPr>
          </a:p>
        </p:txBody>
      </p:sp>
      <p:sp>
        <p:nvSpPr>
          <p:cNvPr id="384" name="Google Shape;384;p52"/>
          <p:cNvSpPr txBox="1"/>
          <p:nvPr/>
        </p:nvSpPr>
        <p:spPr>
          <a:xfrm>
            <a:off x="685825"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600">
                <a:solidFill>
                  <a:schemeClr val="accent2"/>
                </a:solidFill>
                <a:latin typeface="Rubik"/>
                <a:ea typeface="Rubik"/>
                <a:cs typeface="Rubik"/>
                <a:sym typeface="Rubik"/>
              </a:rPr>
              <a:t>Experience</a:t>
            </a:r>
            <a:endParaRPr sz="2600">
              <a:solidFill>
                <a:schemeClr val="accent2"/>
              </a:solidFill>
              <a:latin typeface="Rubik"/>
              <a:ea typeface="Rubik"/>
              <a:cs typeface="Rubik"/>
              <a:sym typeface="Rubik"/>
            </a:endParaRPr>
          </a:p>
        </p:txBody>
      </p:sp>
      <p:sp>
        <p:nvSpPr>
          <p:cNvPr id="385" name="Google Shape;385;p52"/>
          <p:cNvSpPr txBox="1"/>
          <p:nvPr/>
        </p:nvSpPr>
        <p:spPr>
          <a:xfrm>
            <a:off x="4955475" y="685800"/>
            <a:ext cx="41016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chemeClr val="accent2"/>
                </a:solidFill>
                <a:latin typeface="Rubik"/>
                <a:ea typeface="Rubik"/>
                <a:cs typeface="Rubik"/>
                <a:sym typeface="Rubik"/>
              </a:rPr>
              <a:t>Definitive Questions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fall squarely into </a:t>
            </a:r>
            <a:r>
              <a:rPr b="1" lang="en">
                <a:solidFill>
                  <a:schemeClr val="lt2"/>
                </a:solidFill>
                <a:latin typeface="Inter"/>
                <a:ea typeface="Inter"/>
                <a:cs typeface="Inter"/>
                <a:sym typeface="Inter"/>
              </a:rPr>
              <a:t>Experience</a:t>
            </a:r>
            <a:endParaRPr b="1" sz="1600">
              <a:solidFill>
                <a:schemeClr val="accent2"/>
              </a:solidFill>
              <a:latin typeface="Rubik"/>
              <a:ea typeface="Rubik"/>
              <a:cs typeface="Rubik"/>
              <a:sym typeface="Rubik"/>
            </a:endParaRPr>
          </a:p>
        </p:txBody>
      </p:sp>
      <p:sp>
        <p:nvSpPr>
          <p:cNvPr id="386" name="Google Shape;386;p52"/>
          <p:cNvSpPr txBox="1"/>
          <p:nvPr/>
        </p:nvSpPr>
        <p:spPr>
          <a:xfrm>
            <a:off x="13477675"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Missing &amp; Action Items</a:t>
            </a:r>
            <a:r>
              <a:rPr lang="en" sz="1800">
                <a:solidFill>
                  <a:schemeClr val="accent2"/>
                </a:solidFill>
                <a:latin typeface="Rubik"/>
                <a:ea typeface="Rubik"/>
                <a:cs typeface="Rubik"/>
                <a:sym typeface="Rubik"/>
              </a:rPr>
              <a:t> </a:t>
            </a:r>
            <a:br>
              <a:rPr lang="en" sz="1800">
                <a:solidFill>
                  <a:schemeClr val="accent2"/>
                </a:solidFill>
                <a:latin typeface="Rubik"/>
                <a:ea typeface="Rubik"/>
                <a:cs typeface="Rubik"/>
                <a:sym typeface="Rubik"/>
              </a:rPr>
            </a:br>
            <a:r>
              <a:rPr lang="en">
                <a:solidFill>
                  <a:schemeClr val="lt2"/>
                </a:solidFill>
                <a:latin typeface="Inter"/>
                <a:ea typeface="Inter"/>
                <a:cs typeface="Inter"/>
                <a:sym typeface="Inter"/>
              </a:rPr>
              <a:t>What steps must be taken to refine </a:t>
            </a:r>
            <a:br>
              <a:rPr lang="en">
                <a:solidFill>
                  <a:schemeClr val="lt2"/>
                </a:solidFill>
                <a:latin typeface="Inter"/>
                <a:ea typeface="Inter"/>
                <a:cs typeface="Inter"/>
                <a:sym typeface="Inter"/>
              </a:rPr>
            </a:br>
            <a:r>
              <a:rPr lang="en">
                <a:solidFill>
                  <a:schemeClr val="lt2"/>
                </a:solidFill>
                <a:latin typeface="Inter"/>
                <a:ea typeface="Inter"/>
                <a:cs typeface="Inter"/>
                <a:sym typeface="Inter"/>
              </a:rPr>
              <a:t>or address shortcomings?</a:t>
            </a:r>
            <a:endParaRPr sz="1800">
              <a:solidFill>
                <a:schemeClr val="accent2"/>
              </a:solidFill>
              <a:latin typeface="Rubik"/>
              <a:ea typeface="Rubik"/>
              <a:cs typeface="Rubik"/>
              <a:sym typeface="Rubik"/>
            </a:endParaRPr>
          </a:p>
        </p:txBody>
      </p:sp>
      <p:sp>
        <p:nvSpPr>
          <p:cNvPr id="387" name="Google Shape;387;p52"/>
          <p:cNvSpPr txBox="1"/>
          <p:nvPr/>
        </p:nvSpPr>
        <p:spPr>
          <a:xfrm>
            <a:off x="9217150"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Provisional Questions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might fall into </a:t>
            </a:r>
            <a:r>
              <a:rPr b="1" lang="en">
                <a:solidFill>
                  <a:schemeClr val="lt2"/>
                </a:solidFill>
                <a:latin typeface="Inter"/>
                <a:ea typeface="Inter"/>
                <a:cs typeface="Inter"/>
                <a:sym typeface="Inter"/>
              </a:rPr>
              <a:t>Experience</a:t>
            </a:r>
            <a:endParaRPr b="1" sz="1600">
              <a:solidFill>
                <a:schemeClr val="accent2"/>
              </a:solidFill>
              <a:latin typeface="Rubik"/>
              <a:ea typeface="Rubik"/>
              <a:cs typeface="Rubik"/>
              <a:sym typeface="Rubik"/>
            </a:endParaRPr>
          </a:p>
        </p:txBody>
      </p:sp>
      <p:sp>
        <p:nvSpPr>
          <p:cNvPr id="388" name="Google Shape;388;p52"/>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2"/>
                </a:solidFill>
                <a:latin typeface="Inter"/>
                <a:ea typeface="Inter"/>
                <a:cs typeface="Inter"/>
                <a:sym typeface="Inter"/>
              </a:rPr>
              <a:t>25</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2"/>
                </a:solidFill>
                <a:latin typeface="Inter"/>
                <a:ea typeface="Inter"/>
                <a:cs typeface="Inter"/>
                <a:sym typeface="Inter"/>
              </a:rPr>
              <a:t>min</a:t>
            </a:r>
            <a:endParaRPr>
              <a:solidFill>
                <a:schemeClr val="accent2"/>
              </a:solidFill>
              <a:latin typeface="Inter"/>
              <a:ea typeface="Inter"/>
              <a:cs typeface="Inter"/>
              <a:sym typeface="Inter"/>
            </a:endParaRPr>
          </a:p>
        </p:txBody>
      </p:sp>
      <p:sp>
        <p:nvSpPr>
          <p:cNvPr id="389" name="Google Shape;389;p52"/>
          <p:cNvSpPr/>
          <p:nvPr/>
        </p:nvSpPr>
        <p:spPr>
          <a:xfrm>
            <a:off x="685825" y="4919495"/>
            <a:ext cx="4114800" cy="114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latin typeface="Inter"/>
                <a:ea typeface="Inter"/>
                <a:cs typeface="Inter"/>
                <a:sym typeface="Inter"/>
              </a:rPr>
              <a:t>Count the number of questions that fall in the two boxes:</a:t>
            </a:r>
            <a:endParaRPr>
              <a:solidFill>
                <a:schemeClr val="lt2"/>
              </a:solidFill>
              <a:latin typeface="Inter"/>
              <a:ea typeface="Inter"/>
              <a:cs typeface="Inter"/>
              <a:sym typeface="Inter"/>
            </a:endParaRPr>
          </a:p>
        </p:txBody>
      </p:sp>
      <p:sp>
        <p:nvSpPr>
          <p:cNvPr id="390" name="Google Shape;390;p52"/>
          <p:cNvSpPr/>
          <p:nvPr/>
        </p:nvSpPr>
        <p:spPr>
          <a:xfrm>
            <a:off x="685825" y="667962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
        <p:nvSpPr>
          <p:cNvPr id="391" name="Google Shape;391;p52"/>
          <p:cNvSpPr/>
          <p:nvPr/>
        </p:nvSpPr>
        <p:spPr>
          <a:xfrm>
            <a:off x="685825" y="839147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p:nvPr/>
        </p:nvSpPr>
        <p:spPr>
          <a:xfrm>
            <a:off x="685825" y="1611149"/>
            <a:ext cx="4114800" cy="26541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800"/>
              </a:spcBef>
              <a:spcAft>
                <a:spcPts val="1600"/>
              </a:spcAft>
              <a:buClr>
                <a:schemeClr val="dk2"/>
              </a:buClr>
              <a:buSzPts val="1100"/>
              <a:buFont typeface="Arial"/>
              <a:buNone/>
            </a:pPr>
            <a:r>
              <a:rPr lang="en" sz="1600">
                <a:solidFill>
                  <a:schemeClr val="lt2"/>
                </a:solidFill>
                <a:latin typeface="Inter"/>
                <a:ea typeface="Inter"/>
                <a:cs typeface="Inter"/>
                <a:sym typeface="Inter"/>
              </a:rPr>
              <a:t>Questions about a</a:t>
            </a:r>
            <a:r>
              <a:rPr lang="en" sz="1600">
                <a:solidFill>
                  <a:schemeClr val="lt2"/>
                </a:solidFill>
                <a:latin typeface="Inter"/>
                <a:ea typeface="Inter"/>
                <a:cs typeface="Inter"/>
                <a:sym typeface="Inter"/>
              </a:rPr>
              <a:t>ctual examples of data from the dataset - or vignettes -  representing normal datapoints and outliers. Includes in-and-out-of distribution datapoints, demonstrates noteworthy data points with specific attributes, and where applicable, model outcomes on them.</a:t>
            </a:r>
            <a:endParaRPr sz="1600">
              <a:solidFill>
                <a:schemeClr val="lt2"/>
              </a:solidFill>
              <a:latin typeface="Inter"/>
              <a:ea typeface="Inter"/>
              <a:cs typeface="Inter"/>
              <a:sym typeface="Inter"/>
            </a:endParaRPr>
          </a:p>
        </p:txBody>
      </p:sp>
      <p:sp>
        <p:nvSpPr>
          <p:cNvPr id="397" name="Google Shape;397;p53"/>
          <p:cNvSpPr/>
          <p:nvPr/>
        </p:nvSpPr>
        <p:spPr>
          <a:xfrm>
            <a:off x="494690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98" name="Google Shape;398;p53"/>
          <p:cNvSpPr/>
          <p:nvPr/>
        </p:nvSpPr>
        <p:spPr>
          <a:xfrm>
            <a:off x="9225850" y="1611157"/>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AutoNum type="arabicPeriod"/>
            </a:pPr>
            <a:r>
              <a:rPr lang="en" sz="1600">
                <a:solidFill>
                  <a:schemeClr val="dk2"/>
                </a:solidFill>
                <a:latin typeface="Inter"/>
                <a:ea typeface="Inter"/>
                <a:cs typeface="Inter"/>
                <a:sym typeface="Inter"/>
              </a:rPr>
              <a:t>Add questions here</a:t>
            </a:r>
            <a:endParaRPr sz="1600">
              <a:solidFill>
                <a:schemeClr val="dk2"/>
              </a:solidFill>
              <a:latin typeface="Inter"/>
              <a:ea typeface="Inter"/>
              <a:cs typeface="Inter"/>
              <a:sym typeface="Inter"/>
            </a:endParaRPr>
          </a:p>
        </p:txBody>
      </p:sp>
      <p:sp>
        <p:nvSpPr>
          <p:cNvPr id="399" name="Google Shape;399;p53"/>
          <p:cNvSpPr/>
          <p:nvPr/>
        </p:nvSpPr>
        <p:spPr>
          <a:xfrm>
            <a:off x="13486925" y="1611166"/>
            <a:ext cx="4114800" cy="7761300"/>
          </a:xfrm>
          <a:prstGeom prst="rect">
            <a:avLst/>
          </a:prstGeom>
          <a:solidFill>
            <a:schemeClr val="lt1"/>
          </a:solidFill>
          <a:ln>
            <a:noFill/>
          </a:ln>
        </p:spPr>
        <p:txBody>
          <a:bodyPr anchorCtr="0" anchor="t" bIns="91425" lIns="91425" spcFirstLastPara="1" rIns="91425" wrap="square" tIns="91425">
            <a:noAutofit/>
          </a:bodyPr>
          <a:lstStyle/>
          <a:p>
            <a:pPr indent="-330200" lvl="0" marL="457200" rtl="0" algn="l">
              <a:lnSpc>
                <a:spcPct val="112000"/>
              </a:lnSpc>
              <a:spcBef>
                <a:spcPts val="800"/>
              </a:spcBef>
              <a:spcAft>
                <a:spcPts val="0"/>
              </a:spcAft>
              <a:buClr>
                <a:schemeClr val="dk2"/>
              </a:buClr>
              <a:buSzPts val="1600"/>
              <a:buFont typeface="Inter"/>
              <a:buChar char="●"/>
            </a:pPr>
            <a:r>
              <a:rPr lang="en" sz="1600">
                <a:solidFill>
                  <a:schemeClr val="dk2"/>
                </a:solidFill>
                <a:latin typeface="Inter"/>
                <a:ea typeface="Inter"/>
                <a:cs typeface="Inter"/>
                <a:sym typeface="Inter"/>
              </a:rPr>
              <a:t>Action items</a:t>
            </a:r>
            <a:endParaRPr sz="1600">
              <a:solidFill>
                <a:schemeClr val="dk2"/>
              </a:solidFill>
              <a:latin typeface="Inter"/>
              <a:ea typeface="Inter"/>
              <a:cs typeface="Inter"/>
              <a:sym typeface="Inter"/>
            </a:endParaRPr>
          </a:p>
        </p:txBody>
      </p:sp>
      <p:sp>
        <p:nvSpPr>
          <p:cNvPr id="400" name="Google Shape;400;p53"/>
          <p:cNvSpPr txBox="1"/>
          <p:nvPr/>
        </p:nvSpPr>
        <p:spPr>
          <a:xfrm>
            <a:off x="680625" y="6083525"/>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Definitive Questions</a:t>
            </a:r>
            <a:endParaRPr sz="1800">
              <a:solidFill>
                <a:schemeClr val="accent2"/>
              </a:solidFill>
              <a:latin typeface="Rubik"/>
              <a:ea typeface="Rubik"/>
              <a:cs typeface="Rubik"/>
              <a:sym typeface="Rubik"/>
            </a:endParaRPr>
          </a:p>
        </p:txBody>
      </p:sp>
      <p:sp>
        <p:nvSpPr>
          <p:cNvPr id="401" name="Google Shape;401;p53"/>
          <p:cNvSpPr txBox="1"/>
          <p:nvPr/>
        </p:nvSpPr>
        <p:spPr>
          <a:xfrm>
            <a:off x="685800" y="7796574"/>
            <a:ext cx="4114800" cy="5949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Rubik"/>
                <a:ea typeface="Rubik"/>
                <a:cs typeface="Rubik"/>
                <a:sym typeface="Rubik"/>
              </a:rPr>
              <a:t>Provisional Questions</a:t>
            </a:r>
            <a:endParaRPr sz="1800">
              <a:solidFill>
                <a:schemeClr val="accent2"/>
              </a:solidFill>
              <a:latin typeface="Rubik"/>
              <a:ea typeface="Rubik"/>
              <a:cs typeface="Rubik"/>
              <a:sym typeface="Rubik"/>
            </a:endParaRPr>
          </a:p>
        </p:txBody>
      </p:sp>
      <p:sp>
        <p:nvSpPr>
          <p:cNvPr id="402" name="Google Shape;402;p53"/>
          <p:cNvSpPr txBox="1"/>
          <p:nvPr/>
        </p:nvSpPr>
        <p:spPr>
          <a:xfrm>
            <a:off x="680625" y="4477672"/>
            <a:ext cx="4114800" cy="4476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200">
                <a:solidFill>
                  <a:schemeClr val="accent2"/>
                </a:solidFill>
                <a:latin typeface="Rubik"/>
                <a:ea typeface="Rubik"/>
                <a:cs typeface="Rubik"/>
                <a:sym typeface="Rubik"/>
              </a:rPr>
              <a:t>Total number of Questions</a:t>
            </a:r>
            <a:endParaRPr sz="2200">
              <a:solidFill>
                <a:schemeClr val="accent2"/>
              </a:solidFill>
              <a:latin typeface="Rubik"/>
              <a:ea typeface="Rubik"/>
              <a:cs typeface="Rubik"/>
              <a:sym typeface="Rubik"/>
            </a:endParaRPr>
          </a:p>
        </p:txBody>
      </p:sp>
      <p:sp>
        <p:nvSpPr>
          <p:cNvPr id="403" name="Google Shape;403;p53"/>
          <p:cNvSpPr txBox="1"/>
          <p:nvPr/>
        </p:nvSpPr>
        <p:spPr>
          <a:xfrm>
            <a:off x="685825"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600">
                <a:solidFill>
                  <a:schemeClr val="accent2"/>
                </a:solidFill>
                <a:latin typeface="Rubik"/>
                <a:ea typeface="Rubik"/>
                <a:cs typeface="Rubik"/>
                <a:sym typeface="Rubik"/>
              </a:rPr>
              <a:t>n=1 (Examples)</a:t>
            </a:r>
            <a:endParaRPr sz="2600">
              <a:solidFill>
                <a:schemeClr val="accent2"/>
              </a:solidFill>
              <a:latin typeface="Rubik"/>
              <a:ea typeface="Rubik"/>
              <a:cs typeface="Rubik"/>
              <a:sym typeface="Rubik"/>
            </a:endParaRPr>
          </a:p>
        </p:txBody>
      </p:sp>
      <p:sp>
        <p:nvSpPr>
          <p:cNvPr id="404" name="Google Shape;404;p53"/>
          <p:cNvSpPr txBox="1"/>
          <p:nvPr/>
        </p:nvSpPr>
        <p:spPr>
          <a:xfrm>
            <a:off x="4955475" y="685800"/>
            <a:ext cx="41016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marR="0" rtl="0" algn="l">
              <a:lnSpc>
                <a:spcPct val="100000"/>
              </a:lnSpc>
              <a:spcBef>
                <a:spcPts val="0"/>
              </a:spcBef>
              <a:spcAft>
                <a:spcPts val="0"/>
              </a:spcAft>
              <a:buNone/>
            </a:pPr>
            <a:r>
              <a:rPr lang="en" sz="1600">
                <a:solidFill>
                  <a:schemeClr val="accent2"/>
                </a:solidFill>
                <a:latin typeface="Rubik"/>
                <a:ea typeface="Rubik"/>
                <a:cs typeface="Rubik"/>
                <a:sym typeface="Rubik"/>
              </a:rPr>
              <a:t>Definitive Questions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fall squarely into </a:t>
            </a:r>
            <a:r>
              <a:rPr b="1" lang="en">
                <a:solidFill>
                  <a:schemeClr val="lt2"/>
                </a:solidFill>
                <a:latin typeface="Inter"/>
                <a:ea typeface="Inter"/>
                <a:cs typeface="Inter"/>
                <a:sym typeface="Inter"/>
              </a:rPr>
              <a:t>n=1 (</a:t>
            </a:r>
            <a:r>
              <a:rPr b="1" lang="en">
                <a:solidFill>
                  <a:schemeClr val="lt2"/>
                </a:solidFill>
                <a:latin typeface="Inter"/>
                <a:ea typeface="Inter"/>
                <a:cs typeface="Inter"/>
                <a:sym typeface="Inter"/>
              </a:rPr>
              <a:t>Examples)</a:t>
            </a:r>
            <a:endParaRPr b="1" sz="1600">
              <a:solidFill>
                <a:schemeClr val="accent2"/>
              </a:solidFill>
              <a:latin typeface="Rubik"/>
              <a:ea typeface="Rubik"/>
              <a:cs typeface="Rubik"/>
              <a:sym typeface="Rubik"/>
            </a:endParaRPr>
          </a:p>
        </p:txBody>
      </p:sp>
      <p:sp>
        <p:nvSpPr>
          <p:cNvPr id="405" name="Google Shape;405;p53"/>
          <p:cNvSpPr txBox="1"/>
          <p:nvPr/>
        </p:nvSpPr>
        <p:spPr>
          <a:xfrm>
            <a:off x="13477675"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Missing &amp; Action Items</a:t>
            </a:r>
            <a:r>
              <a:rPr lang="en" sz="1800">
                <a:solidFill>
                  <a:schemeClr val="accent2"/>
                </a:solidFill>
                <a:latin typeface="Rubik"/>
                <a:ea typeface="Rubik"/>
                <a:cs typeface="Rubik"/>
                <a:sym typeface="Rubik"/>
              </a:rPr>
              <a:t> </a:t>
            </a:r>
            <a:br>
              <a:rPr lang="en" sz="1800">
                <a:solidFill>
                  <a:schemeClr val="accent2"/>
                </a:solidFill>
                <a:latin typeface="Rubik"/>
                <a:ea typeface="Rubik"/>
                <a:cs typeface="Rubik"/>
                <a:sym typeface="Rubik"/>
              </a:rPr>
            </a:br>
            <a:r>
              <a:rPr lang="en">
                <a:solidFill>
                  <a:schemeClr val="lt2"/>
                </a:solidFill>
                <a:latin typeface="Inter"/>
                <a:ea typeface="Inter"/>
                <a:cs typeface="Inter"/>
                <a:sym typeface="Inter"/>
              </a:rPr>
              <a:t>What steps must be taken to refine </a:t>
            </a:r>
            <a:br>
              <a:rPr lang="en">
                <a:solidFill>
                  <a:schemeClr val="lt2"/>
                </a:solidFill>
                <a:latin typeface="Inter"/>
                <a:ea typeface="Inter"/>
                <a:cs typeface="Inter"/>
                <a:sym typeface="Inter"/>
              </a:rPr>
            </a:br>
            <a:r>
              <a:rPr lang="en">
                <a:solidFill>
                  <a:schemeClr val="lt2"/>
                </a:solidFill>
                <a:latin typeface="Inter"/>
                <a:ea typeface="Inter"/>
                <a:cs typeface="Inter"/>
                <a:sym typeface="Inter"/>
              </a:rPr>
              <a:t>or address shortcomings?</a:t>
            </a:r>
            <a:endParaRPr sz="1800">
              <a:solidFill>
                <a:schemeClr val="accent2"/>
              </a:solidFill>
              <a:latin typeface="Rubik"/>
              <a:ea typeface="Rubik"/>
              <a:cs typeface="Rubik"/>
              <a:sym typeface="Rubik"/>
            </a:endParaRPr>
          </a:p>
        </p:txBody>
      </p:sp>
      <p:sp>
        <p:nvSpPr>
          <p:cNvPr id="406" name="Google Shape;406;p53"/>
          <p:cNvSpPr txBox="1"/>
          <p:nvPr/>
        </p:nvSpPr>
        <p:spPr>
          <a:xfrm>
            <a:off x="9217150" y="685800"/>
            <a:ext cx="4114800" cy="914400"/>
          </a:xfrm>
          <a:prstGeom prst="rect">
            <a:avLst/>
          </a:prstGeom>
          <a:solidFill>
            <a:srgbClr val="069672">
              <a:alpha val="0"/>
            </a:srgbClr>
          </a:solidFill>
          <a:ln cap="flat" cmpd="sng" w="9525">
            <a:solidFill>
              <a:schemeClr val="lt2"/>
            </a:solidFill>
            <a:prstDash val="dot"/>
            <a:round/>
            <a:headEnd len="sm" w="sm" type="none"/>
            <a:tailEnd len="sm" w="sm" type="none"/>
          </a:ln>
        </p:spPr>
        <p:txBody>
          <a:bodyPr anchorCtr="0" anchor="b" bIns="91425" lIns="228600" spcFirstLastPara="1" rIns="228600" wrap="square" tIns="91425">
            <a:noAutofit/>
          </a:bodyPr>
          <a:lstStyle/>
          <a:p>
            <a:pPr indent="0" lvl="0" marL="0" rtl="0" algn="l">
              <a:spcBef>
                <a:spcPts val="0"/>
              </a:spcBef>
              <a:spcAft>
                <a:spcPts val="0"/>
              </a:spcAft>
              <a:buNone/>
            </a:pPr>
            <a:r>
              <a:rPr lang="en" sz="1600">
                <a:solidFill>
                  <a:schemeClr val="accent2"/>
                </a:solidFill>
                <a:latin typeface="Rubik"/>
                <a:ea typeface="Rubik"/>
                <a:cs typeface="Rubik"/>
                <a:sym typeface="Rubik"/>
              </a:rPr>
              <a:t>Provisional Questions </a:t>
            </a:r>
            <a:br>
              <a:rPr lang="en" sz="1600">
                <a:solidFill>
                  <a:schemeClr val="accent2"/>
                </a:solidFill>
                <a:latin typeface="Rubik"/>
                <a:ea typeface="Rubik"/>
                <a:cs typeface="Rubik"/>
                <a:sym typeface="Rubik"/>
              </a:rPr>
            </a:br>
            <a:r>
              <a:rPr lang="en">
                <a:solidFill>
                  <a:schemeClr val="lt2"/>
                </a:solidFill>
                <a:latin typeface="Inter"/>
                <a:ea typeface="Inter"/>
                <a:cs typeface="Inter"/>
                <a:sym typeface="Inter"/>
              </a:rPr>
              <a:t>List questions from the Data Card template that might fall into </a:t>
            </a:r>
            <a:r>
              <a:rPr b="1" lang="en">
                <a:solidFill>
                  <a:schemeClr val="lt2"/>
                </a:solidFill>
                <a:latin typeface="Inter"/>
                <a:ea typeface="Inter"/>
                <a:cs typeface="Inter"/>
                <a:sym typeface="Inter"/>
              </a:rPr>
              <a:t>n=1 (Examples)</a:t>
            </a:r>
            <a:endParaRPr b="1" sz="1600">
              <a:solidFill>
                <a:schemeClr val="accent2"/>
              </a:solidFill>
              <a:latin typeface="Rubik"/>
              <a:ea typeface="Rubik"/>
              <a:cs typeface="Rubik"/>
              <a:sym typeface="Rubik"/>
            </a:endParaRPr>
          </a:p>
        </p:txBody>
      </p:sp>
      <p:sp>
        <p:nvSpPr>
          <p:cNvPr id="407" name="Google Shape;407;p53"/>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2"/>
                </a:solidFill>
                <a:latin typeface="Inter"/>
                <a:ea typeface="Inter"/>
                <a:cs typeface="Inter"/>
                <a:sym typeface="Inter"/>
              </a:rPr>
              <a:t>25</a:t>
            </a:r>
            <a:endParaRPr sz="3000">
              <a:solidFill>
                <a:schemeClr val="accent2"/>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2"/>
                </a:solidFill>
                <a:latin typeface="Inter"/>
                <a:ea typeface="Inter"/>
                <a:cs typeface="Inter"/>
                <a:sym typeface="Inter"/>
              </a:rPr>
              <a:t>min</a:t>
            </a:r>
            <a:endParaRPr>
              <a:solidFill>
                <a:schemeClr val="accent2"/>
              </a:solidFill>
              <a:latin typeface="Inter"/>
              <a:ea typeface="Inter"/>
              <a:cs typeface="Inter"/>
              <a:sym typeface="Inter"/>
            </a:endParaRPr>
          </a:p>
        </p:txBody>
      </p:sp>
      <p:sp>
        <p:nvSpPr>
          <p:cNvPr id="408" name="Google Shape;408;p53"/>
          <p:cNvSpPr/>
          <p:nvPr/>
        </p:nvSpPr>
        <p:spPr>
          <a:xfrm>
            <a:off x="685825" y="4919495"/>
            <a:ext cx="4114800" cy="114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latin typeface="Inter"/>
                <a:ea typeface="Inter"/>
                <a:cs typeface="Inter"/>
                <a:sym typeface="Inter"/>
              </a:rPr>
              <a:t>Count the number of questions that fall in the two boxes:</a:t>
            </a:r>
            <a:endParaRPr>
              <a:solidFill>
                <a:schemeClr val="lt2"/>
              </a:solidFill>
              <a:latin typeface="Inter"/>
              <a:ea typeface="Inter"/>
              <a:cs typeface="Inter"/>
              <a:sym typeface="Inter"/>
            </a:endParaRPr>
          </a:p>
        </p:txBody>
      </p:sp>
      <p:sp>
        <p:nvSpPr>
          <p:cNvPr id="409" name="Google Shape;409;p53"/>
          <p:cNvSpPr/>
          <p:nvPr/>
        </p:nvSpPr>
        <p:spPr>
          <a:xfrm>
            <a:off x="685825" y="667962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
        <p:nvSpPr>
          <p:cNvPr id="410" name="Google Shape;410;p53"/>
          <p:cNvSpPr/>
          <p:nvPr/>
        </p:nvSpPr>
        <p:spPr>
          <a:xfrm>
            <a:off x="685825" y="8391478"/>
            <a:ext cx="41148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Space Grotesk Medium"/>
                <a:ea typeface="Space Grotesk Medium"/>
                <a:cs typeface="Space Grotesk Medium"/>
                <a:sym typeface="Space Grotesk Medium"/>
              </a:rPr>
              <a:t>123456</a:t>
            </a:r>
            <a:endParaRPr sz="2000">
              <a:solidFill>
                <a:schemeClr val="lt2"/>
              </a:solidFill>
              <a:latin typeface="Space Grotesk Medium"/>
              <a:ea typeface="Space Grotesk Medium"/>
              <a:cs typeface="Space Grotesk Medium"/>
              <a:sym typeface="Space Grotesk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DCP] Execution Deck">
  <a:themeElements>
    <a:clrScheme name="Swiss">
      <a:dk1>
        <a:srgbClr val="1A73E8"/>
      </a:dk1>
      <a:lt1>
        <a:srgbClr val="F1F7F7"/>
      </a:lt1>
      <a:dk2>
        <a:srgbClr val="090B0C"/>
      </a:dk2>
      <a:lt2>
        <a:srgbClr val="3C4F50"/>
      </a:lt2>
      <a:accent1>
        <a:srgbClr val="F439A0"/>
      </a:accent1>
      <a:accent2>
        <a:srgbClr val="FF7B19"/>
      </a:accent2>
      <a:accent3>
        <a:srgbClr val="19B2BA"/>
      </a:accent3>
      <a:accent4>
        <a:srgbClr val="99EA0C"/>
      </a:accent4>
      <a:accent5>
        <a:srgbClr val="FF6554"/>
      </a:accent5>
      <a:accent6>
        <a:srgbClr val="FF4081"/>
      </a:accent6>
      <a:hlink>
        <a:srgbClr val="8920E9"/>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